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130296" y="2699765"/>
            <a:ext cx="6928484" cy="5080"/>
          </a:xfrm>
          <a:custGeom>
            <a:avLst/>
            <a:gdLst/>
            <a:ahLst/>
            <a:cxnLst/>
            <a:rect l="l" t="t" r="r" b="b"/>
            <a:pathLst>
              <a:path w="6928484" h="5080">
                <a:moveTo>
                  <a:pt x="0" y="0"/>
                </a:moveTo>
                <a:lnTo>
                  <a:pt x="6928104" y="0"/>
                </a:lnTo>
                <a:lnTo>
                  <a:pt x="6928104" y="457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2A2B2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355" y="4180332"/>
            <a:ext cx="2534412" cy="86410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7351" y="4229100"/>
            <a:ext cx="743712" cy="86868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3879" y="4204716"/>
            <a:ext cx="1798320" cy="76504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4976" y="3980688"/>
            <a:ext cx="1915668" cy="1013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81116" y="1264716"/>
            <a:ext cx="4081779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316" y="1057655"/>
            <a:ext cx="7530084" cy="56586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316" y="1057655"/>
            <a:ext cx="7530084" cy="565861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686812" y="2401061"/>
            <a:ext cx="7371715" cy="5080"/>
          </a:xfrm>
          <a:custGeom>
            <a:avLst/>
            <a:gdLst/>
            <a:ahLst/>
            <a:cxnLst/>
            <a:rect l="l" t="t" r="r" b="b"/>
            <a:pathLst>
              <a:path w="7371715" h="5080">
                <a:moveTo>
                  <a:pt x="0" y="0"/>
                </a:moveTo>
                <a:lnTo>
                  <a:pt x="7371588" y="0"/>
                </a:lnTo>
                <a:lnTo>
                  <a:pt x="7371588" y="457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2A2B2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36947"/>
            <a:ext cx="2535936" cy="217932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9947" y="1057655"/>
            <a:ext cx="568451" cy="11765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53023" y="1127252"/>
            <a:ext cx="3478529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4134" y="2419543"/>
            <a:ext cx="6835775" cy="4020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hyperlink" Target="mailto:sagarikasrivastava46@gmail.com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9" Type="http://schemas.openxmlformats.org/officeDocument/2006/relationships/image" Target="../media/image36.jpg"/><Relationship Id="rId10" Type="http://schemas.openxmlformats.org/officeDocument/2006/relationships/image" Target="../media/image37.jpg"/><Relationship Id="rId11" Type="http://schemas.openxmlformats.org/officeDocument/2006/relationships/image" Target="../media/image38.jpg"/><Relationship Id="rId12" Type="http://schemas.openxmlformats.org/officeDocument/2006/relationships/image" Target="../media/image3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111" y="1057655"/>
            <a:ext cx="7638288" cy="56586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64236" y="1057655"/>
            <a:ext cx="372110" cy="3386454"/>
            <a:chOff x="364236" y="1057655"/>
            <a:chExt cx="372110" cy="3386454"/>
          </a:xfrm>
        </p:grpSpPr>
        <p:sp>
          <p:nvSpPr>
            <p:cNvPr id="4" name="object 4" descr=""/>
            <p:cNvSpPr/>
            <p:nvPr/>
          </p:nvSpPr>
          <p:spPr>
            <a:xfrm>
              <a:off x="550926" y="1057655"/>
              <a:ext cx="0" cy="2987040"/>
            </a:xfrm>
            <a:custGeom>
              <a:avLst/>
              <a:gdLst/>
              <a:ahLst/>
              <a:cxnLst/>
              <a:rect l="l" t="t" r="r" b="b"/>
              <a:pathLst>
                <a:path w="0" h="2987040">
                  <a:moveTo>
                    <a:pt x="0" y="0"/>
                  </a:moveTo>
                  <a:lnTo>
                    <a:pt x="0" y="2987040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4236" y="4073651"/>
              <a:ext cx="372110" cy="370840"/>
            </a:xfrm>
            <a:custGeom>
              <a:avLst/>
              <a:gdLst/>
              <a:ahLst/>
              <a:cxnLst/>
              <a:rect l="l" t="t" r="r" b="b"/>
              <a:pathLst>
                <a:path w="372109" h="370839">
                  <a:moveTo>
                    <a:pt x="185928" y="370332"/>
                  </a:moveTo>
                  <a:lnTo>
                    <a:pt x="136701" y="363756"/>
                  </a:lnTo>
                  <a:lnTo>
                    <a:pt x="92343" y="345157"/>
                  </a:lnTo>
                  <a:lnTo>
                    <a:pt x="54673" y="316230"/>
                  </a:lnTo>
                  <a:lnTo>
                    <a:pt x="25512" y="278666"/>
                  </a:lnTo>
                  <a:lnTo>
                    <a:pt x="6681" y="234159"/>
                  </a:lnTo>
                  <a:lnTo>
                    <a:pt x="0" y="184404"/>
                  </a:lnTo>
                  <a:lnTo>
                    <a:pt x="6681" y="135290"/>
                  </a:lnTo>
                  <a:lnTo>
                    <a:pt x="25512" y="91214"/>
                  </a:lnTo>
                  <a:lnTo>
                    <a:pt x="54673" y="53911"/>
                  </a:lnTo>
                  <a:lnTo>
                    <a:pt x="92343" y="25117"/>
                  </a:lnTo>
                  <a:lnTo>
                    <a:pt x="136701" y="6568"/>
                  </a:lnTo>
                  <a:lnTo>
                    <a:pt x="185928" y="0"/>
                  </a:lnTo>
                  <a:lnTo>
                    <a:pt x="235683" y="6568"/>
                  </a:lnTo>
                  <a:lnTo>
                    <a:pt x="280190" y="25117"/>
                  </a:lnTo>
                  <a:lnTo>
                    <a:pt x="317754" y="53911"/>
                  </a:lnTo>
                  <a:lnTo>
                    <a:pt x="346681" y="91214"/>
                  </a:lnTo>
                  <a:lnTo>
                    <a:pt x="365280" y="135290"/>
                  </a:lnTo>
                  <a:lnTo>
                    <a:pt x="371856" y="184404"/>
                  </a:lnTo>
                  <a:lnTo>
                    <a:pt x="365280" y="234159"/>
                  </a:lnTo>
                  <a:lnTo>
                    <a:pt x="346681" y="278666"/>
                  </a:lnTo>
                  <a:lnTo>
                    <a:pt x="317754" y="316230"/>
                  </a:lnTo>
                  <a:lnTo>
                    <a:pt x="280190" y="345157"/>
                  </a:lnTo>
                  <a:lnTo>
                    <a:pt x="235683" y="363756"/>
                  </a:lnTo>
                  <a:lnTo>
                    <a:pt x="185928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952500" y="1057655"/>
            <a:ext cx="372110" cy="1400810"/>
            <a:chOff x="952500" y="1057655"/>
            <a:chExt cx="372110" cy="1400810"/>
          </a:xfrm>
        </p:grpSpPr>
        <p:sp>
          <p:nvSpPr>
            <p:cNvPr id="7" name="object 7" descr=""/>
            <p:cNvSpPr/>
            <p:nvPr/>
          </p:nvSpPr>
          <p:spPr>
            <a:xfrm>
              <a:off x="952500" y="2086355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5928" y="371856"/>
                  </a:moveTo>
                  <a:lnTo>
                    <a:pt x="136172" y="365280"/>
                  </a:lnTo>
                  <a:lnTo>
                    <a:pt x="91665" y="346681"/>
                  </a:lnTo>
                  <a:lnTo>
                    <a:pt x="54102" y="317754"/>
                  </a:lnTo>
                  <a:lnTo>
                    <a:pt x="25174" y="280190"/>
                  </a:lnTo>
                  <a:lnTo>
                    <a:pt x="6575" y="235683"/>
                  </a:lnTo>
                  <a:lnTo>
                    <a:pt x="0" y="185928"/>
                  </a:lnTo>
                  <a:lnTo>
                    <a:pt x="6575" y="136701"/>
                  </a:lnTo>
                  <a:lnTo>
                    <a:pt x="25174" y="92343"/>
                  </a:lnTo>
                  <a:lnTo>
                    <a:pt x="54102" y="54673"/>
                  </a:lnTo>
                  <a:lnTo>
                    <a:pt x="91665" y="25512"/>
                  </a:lnTo>
                  <a:lnTo>
                    <a:pt x="136172" y="6681"/>
                  </a:lnTo>
                  <a:lnTo>
                    <a:pt x="185928" y="0"/>
                  </a:lnTo>
                  <a:lnTo>
                    <a:pt x="235154" y="6681"/>
                  </a:lnTo>
                  <a:lnTo>
                    <a:pt x="279512" y="25512"/>
                  </a:lnTo>
                  <a:lnTo>
                    <a:pt x="317182" y="54673"/>
                  </a:lnTo>
                  <a:lnTo>
                    <a:pt x="346343" y="92343"/>
                  </a:lnTo>
                  <a:lnTo>
                    <a:pt x="365174" y="136701"/>
                  </a:lnTo>
                  <a:lnTo>
                    <a:pt x="371856" y="185928"/>
                  </a:lnTo>
                  <a:lnTo>
                    <a:pt x="365174" y="235683"/>
                  </a:lnTo>
                  <a:lnTo>
                    <a:pt x="346343" y="280190"/>
                  </a:lnTo>
                  <a:lnTo>
                    <a:pt x="317182" y="317754"/>
                  </a:lnTo>
                  <a:lnTo>
                    <a:pt x="279512" y="346681"/>
                  </a:lnTo>
                  <a:lnTo>
                    <a:pt x="235154" y="365280"/>
                  </a:lnTo>
                  <a:lnTo>
                    <a:pt x="185928" y="371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37665" y="1057655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w="0"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571244" y="1085100"/>
            <a:ext cx="370840" cy="2135505"/>
          </a:xfrm>
          <a:custGeom>
            <a:avLst/>
            <a:gdLst/>
            <a:ahLst/>
            <a:cxnLst/>
            <a:rect l="l" t="t" r="r" b="b"/>
            <a:pathLst>
              <a:path w="370839" h="2135505">
                <a:moveTo>
                  <a:pt x="201168" y="1760220"/>
                </a:moveTo>
                <a:lnTo>
                  <a:pt x="169164" y="1760220"/>
                </a:lnTo>
                <a:lnTo>
                  <a:pt x="169164" y="1763268"/>
                </a:lnTo>
                <a:lnTo>
                  <a:pt x="184404" y="1763268"/>
                </a:lnTo>
                <a:lnTo>
                  <a:pt x="201168" y="1763268"/>
                </a:lnTo>
                <a:lnTo>
                  <a:pt x="201168" y="1760220"/>
                </a:lnTo>
                <a:close/>
              </a:path>
              <a:path w="370839" h="2135505">
                <a:moveTo>
                  <a:pt x="201168" y="1635252"/>
                </a:moveTo>
                <a:lnTo>
                  <a:pt x="170688" y="1635252"/>
                </a:lnTo>
                <a:lnTo>
                  <a:pt x="169164" y="1728216"/>
                </a:lnTo>
                <a:lnTo>
                  <a:pt x="201168" y="1729740"/>
                </a:lnTo>
                <a:lnTo>
                  <a:pt x="201168" y="1635252"/>
                </a:lnTo>
                <a:close/>
              </a:path>
              <a:path w="370839" h="2135505">
                <a:moveTo>
                  <a:pt x="202692" y="1508760"/>
                </a:moveTo>
                <a:lnTo>
                  <a:pt x="172212" y="1508760"/>
                </a:lnTo>
                <a:lnTo>
                  <a:pt x="170688" y="1603248"/>
                </a:lnTo>
                <a:lnTo>
                  <a:pt x="202692" y="1603248"/>
                </a:lnTo>
                <a:lnTo>
                  <a:pt x="202692" y="1508760"/>
                </a:lnTo>
                <a:close/>
              </a:path>
              <a:path w="370839" h="2135505">
                <a:moveTo>
                  <a:pt x="204216" y="1383792"/>
                </a:moveTo>
                <a:lnTo>
                  <a:pt x="172212" y="1383792"/>
                </a:lnTo>
                <a:lnTo>
                  <a:pt x="172212" y="1476756"/>
                </a:lnTo>
                <a:lnTo>
                  <a:pt x="202692" y="1478280"/>
                </a:lnTo>
                <a:lnTo>
                  <a:pt x="204216" y="1383792"/>
                </a:lnTo>
                <a:close/>
              </a:path>
              <a:path w="370839" h="2135505">
                <a:moveTo>
                  <a:pt x="204216" y="1257300"/>
                </a:moveTo>
                <a:lnTo>
                  <a:pt x="173736" y="1257300"/>
                </a:lnTo>
                <a:lnTo>
                  <a:pt x="172212" y="1351788"/>
                </a:lnTo>
                <a:lnTo>
                  <a:pt x="204216" y="1351788"/>
                </a:lnTo>
                <a:lnTo>
                  <a:pt x="204216" y="1257300"/>
                </a:lnTo>
                <a:close/>
              </a:path>
              <a:path w="370839" h="2135505">
                <a:moveTo>
                  <a:pt x="205740" y="1132332"/>
                </a:moveTo>
                <a:lnTo>
                  <a:pt x="175260" y="1132332"/>
                </a:lnTo>
                <a:lnTo>
                  <a:pt x="173736" y="1225296"/>
                </a:lnTo>
                <a:lnTo>
                  <a:pt x="205740" y="1226820"/>
                </a:lnTo>
                <a:lnTo>
                  <a:pt x="205740" y="1132332"/>
                </a:lnTo>
                <a:close/>
              </a:path>
              <a:path w="370839" h="2135505">
                <a:moveTo>
                  <a:pt x="207264" y="1005840"/>
                </a:moveTo>
                <a:lnTo>
                  <a:pt x="175260" y="1005840"/>
                </a:lnTo>
                <a:lnTo>
                  <a:pt x="175260" y="1100328"/>
                </a:lnTo>
                <a:lnTo>
                  <a:pt x="205740" y="1100328"/>
                </a:lnTo>
                <a:lnTo>
                  <a:pt x="207264" y="1005840"/>
                </a:lnTo>
                <a:close/>
              </a:path>
              <a:path w="370839" h="2135505">
                <a:moveTo>
                  <a:pt x="208788" y="880872"/>
                </a:moveTo>
                <a:lnTo>
                  <a:pt x="176784" y="880872"/>
                </a:lnTo>
                <a:lnTo>
                  <a:pt x="175260" y="973836"/>
                </a:lnTo>
                <a:lnTo>
                  <a:pt x="207264" y="975360"/>
                </a:lnTo>
                <a:lnTo>
                  <a:pt x="208788" y="880872"/>
                </a:lnTo>
                <a:close/>
              </a:path>
              <a:path w="370839" h="2135505">
                <a:moveTo>
                  <a:pt x="208788" y="754380"/>
                </a:moveTo>
                <a:lnTo>
                  <a:pt x="178308" y="754380"/>
                </a:lnTo>
                <a:lnTo>
                  <a:pt x="176784" y="848868"/>
                </a:lnTo>
                <a:lnTo>
                  <a:pt x="208788" y="848868"/>
                </a:lnTo>
                <a:lnTo>
                  <a:pt x="208788" y="754380"/>
                </a:lnTo>
                <a:close/>
              </a:path>
              <a:path w="370839" h="2135505">
                <a:moveTo>
                  <a:pt x="210312" y="629412"/>
                </a:moveTo>
                <a:lnTo>
                  <a:pt x="178308" y="629412"/>
                </a:lnTo>
                <a:lnTo>
                  <a:pt x="178308" y="722376"/>
                </a:lnTo>
                <a:lnTo>
                  <a:pt x="208788" y="723900"/>
                </a:lnTo>
                <a:lnTo>
                  <a:pt x="210312" y="629412"/>
                </a:lnTo>
                <a:close/>
              </a:path>
              <a:path w="370839" h="2135505">
                <a:moveTo>
                  <a:pt x="211836" y="502920"/>
                </a:moveTo>
                <a:lnTo>
                  <a:pt x="179832" y="502920"/>
                </a:lnTo>
                <a:lnTo>
                  <a:pt x="178308" y="597408"/>
                </a:lnTo>
                <a:lnTo>
                  <a:pt x="210312" y="597408"/>
                </a:lnTo>
                <a:lnTo>
                  <a:pt x="211836" y="502920"/>
                </a:lnTo>
                <a:close/>
              </a:path>
              <a:path w="370839" h="2135505">
                <a:moveTo>
                  <a:pt x="211836" y="377952"/>
                </a:moveTo>
                <a:lnTo>
                  <a:pt x="181356" y="377952"/>
                </a:lnTo>
                <a:lnTo>
                  <a:pt x="179832" y="470916"/>
                </a:lnTo>
                <a:lnTo>
                  <a:pt x="211836" y="472440"/>
                </a:lnTo>
                <a:lnTo>
                  <a:pt x="211836" y="377952"/>
                </a:lnTo>
                <a:close/>
              </a:path>
              <a:path w="370839" h="2135505">
                <a:moveTo>
                  <a:pt x="213360" y="251460"/>
                </a:moveTo>
                <a:lnTo>
                  <a:pt x="181356" y="251460"/>
                </a:lnTo>
                <a:lnTo>
                  <a:pt x="181356" y="345948"/>
                </a:lnTo>
                <a:lnTo>
                  <a:pt x="211836" y="345948"/>
                </a:lnTo>
                <a:lnTo>
                  <a:pt x="213360" y="251460"/>
                </a:lnTo>
                <a:close/>
              </a:path>
              <a:path w="370839" h="2135505">
                <a:moveTo>
                  <a:pt x="214884" y="126492"/>
                </a:moveTo>
                <a:lnTo>
                  <a:pt x="182880" y="126492"/>
                </a:lnTo>
                <a:lnTo>
                  <a:pt x="181356" y="219456"/>
                </a:lnTo>
                <a:lnTo>
                  <a:pt x="213360" y="220980"/>
                </a:lnTo>
                <a:lnTo>
                  <a:pt x="214884" y="126492"/>
                </a:lnTo>
                <a:close/>
              </a:path>
              <a:path w="370839" h="2135505">
                <a:moveTo>
                  <a:pt x="214884" y="0"/>
                </a:moveTo>
                <a:lnTo>
                  <a:pt x="184404" y="0"/>
                </a:lnTo>
                <a:lnTo>
                  <a:pt x="182880" y="94488"/>
                </a:lnTo>
                <a:lnTo>
                  <a:pt x="214884" y="94488"/>
                </a:lnTo>
                <a:lnTo>
                  <a:pt x="214884" y="0"/>
                </a:lnTo>
                <a:close/>
              </a:path>
              <a:path w="370839" h="2135505">
                <a:moveTo>
                  <a:pt x="370332" y="1949196"/>
                </a:moveTo>
                <a:lnTo>
                  <a:pt x="363753" y="1899958"/>
                </a:lnTo>
                <a:lnTo>
                  <a:pt x="345147" y="1855609"/>
                </a:lnTo>
                <a:lnTo>
                  <a:pt x="316230" y="1817941"/>
                </a:lnTo>
                <a:lnTo>
                  <a:pt x="278663" y="1788769"/>
                </a:lnTo>
                <a:lnTo>
                  <a:pt x="234149" y="1769948"/>
                </a:lnTo>
                <a:lnTo>
                  <a:pt x="184404" y="1763268"/>
                </a:lnTo>
                <a:lnTo>
                  <a:pt x="135280" y="1769948"/>
                </a:lnTo>
                <a:lnTo>
                  <a:pt x="91211" y="1788769"/>
                </a:lnTo>
                <a:lnTo>
                  <a:pt x="53911" y="1817941"/>
                </a:lnTo>
                <a:lnTo>
                  <a:pt x="25107" y="1855609"/>
                </a:lnTo>
                <a:lnTo>
                  <a:pt x="6565" y="1899958"/>
                </a:lnTo>
                <a:lnTo>
                  <a:pt x="0" y="1949196"/>
                </a:lnTo>
                <a:lnTo>
                  <a:pt x="6565" y="1998421"/>
                </a:lnTo>
                <a:lnTo>
                  <a:pt x="25107" y="2042769"/>
                </a:lnTo>
                <a:lnTo>
                  <a:pt x="53911" y="2080450"/>
                </a:lnTo>
                <a:lnTo>
                  <a:pt x="91211" y="2109609"/>
                </a:lnTo>
                <a:lnTo>
                  <a:pt x="135280" y="2128431"/>
                </a:lnTo>
                <a:lnTo>
                  <a:pt x="184404" y="2135124"/>
                </a:lnTo>
                <a:lnTo>
                  <a:pt x="234149" y="2128431"/>
                </a:lnTo>
                <a:lnTo>
                  <a:pt x="278663" y="2109609"/>
                </a:lnTo>
                <a:lnTo>
                  <a:pt x="316230" y="2080450"/>
                </a:lnTo>
                <a:lnTo>
                  <a:pt x="345147" y="2042769"/>
                </a:lnTo>
                <a:lnTo>
                  <a:pt x="363753" y="1998421"/>
                </a:lnTo>
                <a:lnTo>
                  <a:pt x="370332" y="1949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011424" y="2882645"/>
            <a:ext cx="7047230" cy="5080"/>
          </a:xfrm>
          <a:custGeom>
            <a:avLst/>
            <a:gdLst/>
            <a:ahLst/>
            <a:cxnLst/>
            <a:rect l="l" t="t" r="r" b="b"/>
            <a:pathLst>
              <a:path w="7047230" h="5080">
                <a:moveTo>
                  <a:pt x="0" y="0"/>
                </a:moveTo>
                <a:lnTo>
                  <a:pt x="7046976" y="0"/>
                </a:lnTo>
                <a:lnTo>
                  <a:pt x="7046976" y="457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2A2B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383179" y="3283372"/>
            <a:ext cx="3533140" cy="9652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r>
              <a:rPr dirty="0" sz="2100">
                <a:latin typeface="Georgia"/>
                <a:cs typeface="Georgia"/>
              </a:rPr>
              <a:t>Advanced</a:t>
            </a:r>
            <a:r>
              <a:rPr dirty="0" sz="2100" spc="385">
                <a:latin typeface="Georgia"/>
                <a:cs typeface="Georgia"/>
              </a:rPr>
              <a:t> </a:t>
            </a:r>
            <a:r>
              <a:rPr dirty="0" sz="2100">
                <a:latin typeface="Georgia"/>
                <a:cs typeface="Georgia"/>
              </a:rPr>
              <a:t>Smart</a:t>
            </a:r>
            <a:r>
              <a:rPr dirty="0" sz="2100" spc="409">
                <a:latin typeface="Georgia"/>
                <a:cs typeface="Georgia"/>
              </a:rPr>
              <a:t> </a:t>
            </a:r>
            <a:r>
              <a:rPr dirty="0" sz="2100">
                <a:latin typeface="Georgia"/>
                <a:cs typeface="Georgia"/>
              </a:rPr>
              <a:t>Device</a:t>
            </a:r>
            <a:r>
              <a:rPr dirty="0" sz="2100" spc="400">
                <a:latin typeface="Georgia"/>
                <a:cs typeface="Georgia"/>
              </a:rPr>
              <a:t> </a:t>
            </a:r>
            <a:r>
              <a:rPr dirty="0" sz="2100" spc="-25">
                <a:latin typeface="Georgia"/>
                <a:cs typeface="Georgia"/>
              </a:rPr>
              <a:t>for</a:t>
            </a:r>
            <a:endParaRPr sz="2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r>
              <a:rPr dirty="0" sz="2100">
                <a:latin typeface="Georgia"/>
                <a:cs typeface="Georgia"/>
              </a:rPr>
              <a:t>Gas</a:t>
            </a:r>
            <a:r>
              <a:rPr dirty="0" sz="2100" spc="105">
                <a:latin typeface="Georgia"/>
                <a:cs typeface="Georgia"/>
              </a:rPr>
              <a:t> </a:t>
            </a:r>
            <a:r>
              <a:rPr dirty="0" sz="2100">
                <a:latin typeface="Georgia"/>
                <a:cs typeface="Georgia"/>
              </a:rPr>
              <a:t>Leak</a:t>
            </a:r>
            <a:r>
              <a:rPr dirty="0" sz="2100" spc="90">
                <a:latin typeface="Georgia"/>
                <a:cs typeface="Georgia"/>
              </a:rPr>
              <a:t> </a:t>
            </a:r>
            <a:r>
              <a:rPr dirty="0" sz="2100">
                <a:latin typeface="Georgia"/>
                <a:cs typeface="Georgia"/>
              </a:rPr>
              <a:t>Detection,</a:t>
            </a:r>
            <a:r>
              <a:rPr dirty="0" sz="2100" spc="70">
                <a:latin typeface="Georgia"/>
                <a:cs typeface="Georgia"/>
              </a:rPr>
              <a:t> </a:t>
            </a:r>
            <a:r>
              <a:rPr dirty="0" sz="2100">
                <a:latin typeface="Georgia"/>
                <a:cs typeface="Georgia"/>
              </a:rPr>
              <a:t>and</a:t>
            </a:r>
            <a:r>
              <a:rPr dirty="0" sz="2100" spc="95">
                <a:latin typeface="Georgia"/>
                <a:cs typeface="Georgia"/>
              </a:rPr>
              <a:t> </a:t>
            </a:r>
            <a:r>
              <a:rPr dirty="0" sz="2100" spc="-25">
                <a:latin typeface="Georgia"/>
                <a:cs typeface="Georgia"/>
              </a:rPr>
              <a:t>Eme</a:t>
            </a:r>
            <a:endParaRPr sz="2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r>
              <a:rPr dirty="0" sz="1200">
                <a:latin typeface="Georgia"/>
                <a:cs typeface="Georgia"/>
              </a:rPr>
              <a:t>–-</a:t>
            </a:r>
            <a:r>
              <a:rPr dirty="0" sz="1200" spc="1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Safeguarding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Respiratory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Health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with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Intellige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20017" y="3239921"/>
            <a:ext cx="2953385" cy="10134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520" marR="5080" indent="-46355">
              <a:lnSpc>
                <a:spcPct val="117700"/>
              </a:lnSpc>
              <a:spcBef>
                <a:spcPts val="95"/>
              </a:spcBef>
            </a:pPr>
            <a:r>
              <a:rPr dirty="0" sz="2100"/>
              <a:t>Air</a:t>
            </a:r>
            <a:r>
              <a:rPr dirty="0" sz="2100" spc="315"/>
              <a:t> </a:t>
            </a:r>
            <a:r>
              <a:rPr dirty="0" sz="2100"/>
              <a:t>Quality</a:t>
            </a:r>
            <a:r>
              <a:rPr dirty="0" sz="2100" spc="320"/>
              <a:t> </a:t>
            </a:r>
            <a:r>
              <a:rPr dirty="0" sz="2100" spc="-10"/>
              <a:t>Monitoring, </a:t>
            </a:r>
            <a:r>
              <a:rPr dirty="0" sz="2100" spc="50"/>
              <a:t>rgency</a:t>
            </a:r>
            <a:r>
              <a:rPr dirty="0" sz="2100" spc="30"/>
              <a:t> </a:t>
            </a:r>
            <a:r>
              <a:rPr dirty="0" sz="2100" spc="-10"/>
              <a:t>Response</a:t>
            </a:r>
            <a:endParaRPr sz="2100"/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200"/>
              <a:t>nt</a:t>
            </a:r>
            <a:r>
              <a:rPr dirty="0" sz="1200" spc="40"/>
              <a:t> </a:t>
            </a:r>
            <a:r>
              <a:rPr dirty="0" sz="1200"/>
              <a:t>Hazard</a:t>
            </a:r>
            <a:r>
              <a:rPr dirty="0" sz="1200" spc="50"/>
              <a:t> </a:t>
            </a:r>
            <a:r>
              <a:rPr dirty="0" sz="1200" spc="-10"/>
              <a:t>Prevention</a:t>
            </a:r>
            <a:endParaRPr sz="1200"/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1417891"/>
            <a:ext cx="10058400" cy="5298440"/>
            <a:chOff x="0" y="1417891"/>
            <a:chExt cx="10058400" cy="529844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0012"/>
              <a:ext cx="6874763" cy="509625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8216" y="4898136"/>
              <a:ext cx="710183" cy="181813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4565" y="1417891"/>
              <a:ext cx="4946332" cy="891444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6694362" y="5183465"/>
            <a:ext cx="2870200" cy="112077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900">
                <a:solidFill>
                  <a:srgbClr val="2A2B2F"/>
                </a:solidFill>
                <a:latin typeface="Georgia"/>
                <a:cs typeface="Georgia"/>
              </a:rPr>
              <a:t>Sagarika</a:t>
            </a:r>
            <a:r>
              <a:rPr dirty="0" sz="1900" spc="120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900" spc="-10">
                <a:solidFill>
                  <a:srgbClr val="2A2B2F"/>
                </a:solidFill>
                <a:latin typeface="Georgia"/>
                <a:cs typeface="Georgia"/>
              </a:rPr>
              <a:t>Srivastava</a:t>
            </a:r>
            <a:endParaRPr sz="1900">
              <a:latin typeface="Georgia"/>
              <a:cs typeface="Georgia"/>
            </a:endParaRPr>
          </a:p>
          <a:p>
            <a:pPr marL="12700" marR="5080">
              <a:lnSpc>
                <a:spcPct val="125800"/>
              </a:lnSpc>
              <a:spcBef>
                <a:spcPts val="125"/>
              </a:spcBef>
            </a:pPr>
            <a:r>
              <a:rPr dirty="0" sz="1200" spc="85">
                <a:solidFill>
                  <a:srgbClr val="2A2B2F"/>
                </a:solidFill>
                <a:latin typeface="Georgia"/>
                <a:cs typeface="Georgia"/>
              </a:rPr>
              <a:t>e-</a:t>
            </a:r>
            <a:r>
              <a:rPr dirty="0" sz="1200">
                <a:solidFill>
                  <a:srgbClr val="2A2B2F"/>
                </a:solidFill>
                <a:latin typeface="Georgia"/>
                <a:cs typeface="Georgia"/>
              </a:rPr>
              <a:t>mail</a:t>
            </a:r>
            <a:r>
              <a:rPr dirty="0" sz="1200" spc="-5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>
                <a:solidFill>
                  <a:srgbClr val="2A2B2F"/>
                </a:solidFill>
                <a:latin typeface="Georgia"/>
                <a:cs typeface="Georgia"/>
              </a:rPr>
              <a:t>:</a:t>
            </a:r>
            <a:r>
              <a:rPr dirty="0" sz="1200" spc="-15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 spc="-10">
                <a:solidFill>
                  <a:srgbClr val="2A2B2F"/>
                </a:solidFill>
                <a:latin typeface="Georgia"/>
                <a:cs typeface="Georgia"/>
                <a:hlinkClick r:id="rId6"/>
              </a:rPr>
              <a:t>sagarikasrivastava46@gmail.com</a:t>
            </a:r>
            <a:r>
              <a:rPr dirty="0" sz="1200" spc="-10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>
                <a:solidFill>
                  <a:srgbClr val="2A2B2F"/>
                </a:solidFill>
                <a:latin typeface="Georgia"/>
                <a:cs typeface="Georgia"/>
              </a:rPr>
              <a:t>LinkedIn</a:t>
            </a:r>
            <a:r>
              <a:rPr dirty="0" sz="1200" spc="-20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>
                <a:solidFill>
                  <a:srgbClr val="2A2B2F"/>
                </a:solidFill>
                <a:latin typeface="Georgia"/>
                <a:cs typeface="Georgia"/>
              </a:rPr>
              <a:t>:</a:t>
            </a:r>
            <a:r>
              <a:rPr dirty="0" sz="1200" spc="-15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 spc="-10">
                <a:solidFill>
                  <a:srgbClr val="2A2B2F"/>
                </a:solidFill>
                <a:latin typeface="Georgia"/>
                <a:cs typeface="Georgia"/>
              </a:rPr>
              <a:t>issrivastava46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200">
                <a:solidFill>
                  <a:srgbClr val="2A2B2F"/>
                </a:solidFill>
                <a:latin typeface="Georgia"/>
                <a:cs typeface="Georgia"/>
              </a:rPr>
              <a:t>GitHub</a:t>
            </a:r>
            <a:r>
              <a:rPr dirty="0" sz="1200" spc="-55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>
                <a:solidFill>
                  <a:srgbClr val="2A2B2F"/>
                </a:solidFill>
                <a:latin typeface="Georgia"/>
                <a:cs typeface="Georgia"/>
              </a:rPr>
              <a:t>:</a:t>
            </a:r>
            <a:r>
              <a:rPr dirty="0" sz="1200" spc="-50">
                <a:solidFill>
                  <a:srgbClr val="2A2B2F"/>
                </a:solidFill>
                <a:latin typeface="Georgia"/>
                <a:cs typeface="Georgia"/>
              </a:rPr>
              <a:t> </a:t>
            </a:r>
            <a:r>
              <a:rPr dirty="0" sz="1200" spc="-10">
                <a:solidFill>
                  <a:srgbClr val="2A2B2F"/>
                </a:solidFill>
                <a:latin typeface="Georgia"/>
                <a:cs typeface="Georgia"/>
              </a:rPr>
              <a:t>issrivastava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31692" y="1418250"/>
            <a:ext cx="6554470" cy="4676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00" spc="114">
                <a:latin typeface="Georgia"/>
                <a:cs typeface="Georgia"/>
              </a:rPr>
              <a:t>FUNCTIONS</a:t>
            </a:r>
            <a:r>
              <a:rPr dirty="0" sz="1600" spc="325">
                <a:latin typeface="Georgia"/>
                <a:cs typeface="Georgia"/>
              </a:rPr>
              <a:t> </a:t>
            </a:r>
            <a:r>
              <a:rPr dirty="0" sz="1600" spc="65">
                <a:latin typeface="Georgia"/>
                <a:cs typeface="Georgia"/>
              </a:rPr>
              <a:t>OF</a:t>
            </a:r>
            <a:r>
              <a:rPr dirty="0" sz="1600" spc="355">
                <a:latin typeface="Georgia"/>
                <a:cs typeface="Georgia"/>
              </a:rPr>
              <a:t> </a:t>
            </a:r>
            <a:r>
              <a:rPr dirty="0" sz="1600">
                <a:latin typeface="Georgia"/>
                <a:cs typeface="Georgia"/>
              </a:rPr>
              <a:t>MY</a:t>
            </a:r>
            <a:r>
              <a:rPr dirty="0" sz="1600" spc="380">
                <a:latin typeface="Georgia"/>
                <a:cs typeface="Georgia"/>
              </a:rPr>
              <a:t> </a:t>
            </a:r>
            <a:r>
              <a:rPr dirty="0" sz="1600" spc="95">
                <a:latin typeface="Georgia"/>
                <a:cs typeface="Georgia"/>
              </a:rPr>
              <a:t>DEVICE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600">
              <a:latin typeface="Georgia"/>
              <a:cs typeface="Georgia"/>
            </a:endParaRPr>
          </a:p>
          <a:p>
            <a:pPr marL="12700" marR="5080" indent="111760">
              <a:lnSpc>
                <a:spcPct val="120600"/>
              </a:lnSpc>
              <a:buChar char="•"/>
              <a:tabLst>
                <a:tab pos="124460" algn="l"/>
                <a:tab pos="1223010" algn="l"/>
                <a:tab pos="1734820" algn="l"/>
                <a:tab pos="2847975" algn="l"/>
                <a:tab pos="3434079" algn="l"/>
                <a:tab pos="4632325" algn="l"/>
                <a:tab pos="5311775" algn="l"/>
              </a:tabLst>
            </a:pPr>
            <a:r>
              <a:rPr dirty="0" sz="1600" spc="80">
                <a:latin typeface="Georgia"/>
                <a:cs typeface="Georgia"/>
              </a:rPr>
              <a:t>SENSOR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70">
                <a:latin typeface="Georgia"/>
                <a:cs typeface="Georgia"/>
              </a:rPr>
              <a:t>TO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120">
                <a:latin typeface="Georgia"/>
                <a:cs typeface="Georgia"/>
              </a:rPr>
              <a:t>DETECT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-25">
                <a:latin typeface="Georgia"/>
                <a:cs typeface="Georgia"/>
              </a:rPr>
              <a:t>AIR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90">
                <a:latin typeface="Georgia"/>
                <a:cs typeface="Georgia"/>
              </a:rPr>
              <a:t>QUALITY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35">
                <a:latin typeface="Georgia"/>
                <a:cs typeface="Georgia"/>
              </a:rPr>
              <a:t>AND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114">
                <a:latin typeface="Georgia"/>
                <a:cs typeface="Georgia"/>
              </a:rPr>
              <a:t>CONTENTS PERCENTAGE</a:t>
            </a:r>
            <a:r>
              <a:rPr dirty="0" sz="1600" spc="330">
                <a:latin typeface="Georgia"/>
                <a:cs typeface="Georgia"/>
              </a:rPr>
              <a:t> </a:t>
            </a:r>
            <a:r>
              <a:rPr dirty="0" sz="1600" spc="30">
                <a:latin typeface="Georgia"/>
                <a:cs typeface="Georgia"/>
              </a:rPr>
              <a:t>WISE</a:t>
            </a:r>
            <a:endParaRPr sz="1600">
              <a:latin typeface="Georgia"/>
              <a:cs typeface="Georgia"/>
            </a:endParaRPr>
          </a:p>
          <a:p>
            <a:pPr marL="83820">
              <a:lnSpc>
                <a:spcPct val="100000"/>
              </a:lnSpc>
              <a:spcBef>
                <a:spcPts val="385"/>
              </a:spcBef>
            </a:pPr>
            <a:r>
              <a:rPr dirty="0" sz="1600">
                <a:latin typeface="Georgia"/>
                <a:cs typeface="Georgia"/>
              </a:rPr>
              <a:t>O</a:t>
            </a:r>
            <a:r>
              <a:rPr dirty="0" sz="1600" spc="-210">
                <a:latin typeface="Georgia"/>
                <a:cs typeface="Georgia"/>
              </a:rPr>
              <a:t> </a:t>
            </a:r>
            <a:r>
              <a:rPr dirty="0" sz="1600" spc="-135">
                <a:latin typeface="Georgia"/>
                <a:cs typeface="Georgia"/>
              </a:rPr>
              <a:t>2</a:t>
            </a:r>
            <a:r>
              <a:rPr dirty="0" sz="1600" spc="-225">
                <a:latin typeface="Georgia"/>
                <a:cs typeface="Georgia"/>
              </a:rPr>
              <a:t> </a:t>
            </a:r>
            <a:r>
              <a:rPr dirty="0" sz="1600" spc="370">
                <a:latin typeface="Georgia"/>
                <a:cs typeface="Georgia"/>
              </a:rPr>
              <a:t>-</a:t>
            </a:r>
            <a:r>
              <a:rPr dirty="0" sz="1600">
                <a:latin typeface="Georgia"/>
                <a:cs typeface="Georgia"/>
              </a:rPr>
              <a:t>%</a:t>
            </a:r>
            <a:r>
              <a:rPr dirty="0" sz="1600" spc="204">
                <a:latin typeface="Georgia"/>
                <a:cs typeface="Georgia"/>
              </a:rPr>
              <a:t> </a:t>
            </a:r>
            <a:r>
              <a:rPr dirty="0" sz="1600" spc="140">
                <a:latin typeface="Georgia"/>
                <a:cs typeface="Georgia"/>
              </a:rPr>
              <a:t>CO</a:t>
            </a:r>
            <a:r>
              <a:rPr dirty="0" sz="1600" spc="-225">
                <a:latin typeface="Georgia"/>
                <a:cs typeface="Georgia"/>
              </a:rPr>
              <a:t> </a:t>
            </a:r>
            <a:r>
              <a:rPr dirty="0" sz="1600" spc="-135">
                <a:latin typeface="Georgia"/>
                <a:cs typeface="Georgia"/>
              </a:rPr>
              <a:t>2</a:t>
            </a:r>
            <a:r>
              <a:rPr dirty="0" sz="1600" spc="-225">
                <a:latin typeface="Georgia"/>
                <a:cs typeface="Georgia"/>
              </a:rPr>
              <a:t> </a:t>
            </a:r>
            <a:r>
              <a:rPr dirty="0" sz="1600" spc="390">
                <a:latin typeface="Georgia"/>
                <a:cs typeface="Georgia"/>
              </a:rPr>
              <a:t>-</a:t>
            </a:r>
            <a:r>
              <a:rPr dirty="0" sz="1600">
                <a:latin typeface="Georgia"/>
                <a:cs typeface="Georgia"/>
              </a:rPr>
              <a:t>%</a:t>
            </a:r>
            <a:r>
              <a:rPr dirty="0" sz="1600" spc="250">
                <a:latin typeface="Georgia"/>
                <a:cs typeface="Georgia"/>
              </a:rPr>
              <a:t> </a:t>
            </a:r>
            <a:r>
              <a:rPr dirty="0" sz="1600" spc="95">
                <a:latin typeface="Georgia"/>
                <a:cs typeface="Georgia"/>
              </a:rPr>
              <a:t>ETC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395"/>
              </a:spcBef>
              <a:buChar char="•"/>
              <a:tabLst>
                <a:tab pos="124460" algn="l"/>
              </a:tabLst>
            </a:pPr>
            <a:r>
              <a:rPr dirty="0" sz="1600" spc="100">
                <a:latin typeface="Georgia"/>
                <a:cs typeface="Georgia"/>
              </a:rPr>
              <a:t>LIGHT</a:t>
            </a:r>
            <a:r>
              <a:rPr dirty="0" sz="1600" spc="325">
                <a:latin typeface="Georgia"/>
                <a:cs typeface="Georgia"/>
              </a:rPr>
              <a:t> </a:t>
            </a:r>
            <a:r>
              <a:rPr dirty="0" sz="1600" spc="75">
                <a:latin typeface="Georgia"/>
                <a:cs typeface="Georgia"/>
              </a:rPr>
              <a:t>FOR</a:t>
            </a:r>
            <a:r>
              <a:rPr dirty="0" sz="1600" spc="345">
                <a:latin typeface="Georgia"/>
                <a:cs typeface="Georgia"/>
              </a:rPr>
              <a:t> </a:t>
            </a:r>
            <a:r>
              <a:rPr dirty="0" sz="1600" spc="110">
                <a:latin typeface="Georgia"/>
                <a:cs typeface="Georgia"/>
              </a:rPr>
              <a:t>INDICATION</a:t>
            </a:r>
            <a:r>
              <a:rPr dirty="0" sz="1600" spc="335">
                <a:latin typeface="Georgia"/>
                <a:cs typeface="Georgia"/>
              </a:rPr>
              <a:t> </a:t>
            </a:r>
            <a:r>
              <a:rPr dirty="0" sz="1600" spc="-135">
                <a:latin typeface="Georgia"/>
                <a:cs typeface="Georgia"/>
              </a:rPr>
              <a:t>(</a:t>
            </a:r>
            <a:r>
              <a:rPr dirty="0" sz="1600" spc="-225">
                <a:latin typeface="Georgia"/>
                <a:cs typeface="Georgia"/>
              </a:rPr>
              <a:t> </a:t>
            </a:r>
            <a:r>
              <a:rPr dirty="0" sz="1600" spc="60">
                <a:latin typeface="Georgia"/>
                <a:cs typeface="Georgia"/>
              </a:rPr>
              <a:t>RED</a:t>
            </a:r>
            <a:r>
              <a:rPr dirty="0" sz="1600" spc="355">
                <a:latin typeface="Georgia"/>
                <a:cs typeface="Georgia"/>
              </a:rPr>
              <a:t> </a:t>
            </a:r>
            <a:r>
              <a:rPr dirty="0" sz="1600" spc="105">
                <a:latin typeface="Georgia"/>
                <a:cs typeface="Georgia"/>
              </a:rPr>
              <a:t>YELLOW</a:t>
            </a:r>
            <a:r>
              <a:rPr dirty="0" sz="1600" spc="335">
                <a:latin typeface="Georgia"/>
                <a:cs typeface="Georgia"/>
              </a:rPr>
              <a:t> </a:t>
            </a:r>
            <a:r>
              <a:rPr dirty="0" sz="1600" spc="55">
                <a:latin typeface="Georgia"/>
                <a:cs typeface="Georgia"/>
              </a:rPr>
              <a:t>GREEN)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385"/>
              </a:spcBef>
              <a:buChar char="•"/>
              <a:tabLst>
                <a:tab pos="124460" algn="l"/>
              </a:tabLst>
            </a:pPr>
            <a:r>
              <a:rPr dirty="0" sz="1600" spc="105">
                <a:latin typeface="Georgia"/>
                <a:cs typeface="Georgia"/>
              </a:rPr>
              <a:t>DISPLAY</a:t>
            </a:r>
            <a:r>
              <a:rPr dirty="0" sz="1600" spc="390">
                <a:latin typeface="Georgia"/>
                <a:cs typeface="Georgia"/>
              </a:rPr>
              <a:t> </a:t>
            </a:r>
            <a:r>
              <a:rPr dirty="0" sz="1600">
                <a:latin typeface="Georgia"/>
                <a:cs typeface="Georgia"/>
              </a:rPr>
              <a:t>AIR</a:t>
            </a:r>
            <a:r>
              <a:rPr dirty="0" sz="1600" spc="395">
                <a:latin typeface="Georgia"/>
                <a:cs typeface="Georgia"/>
              </a:rPr>
              <a:t> </a:t>
            </a:r>
            <a:r>
              <a:rPr dirty="0" sz="1600" spc="95">
                <a:latin typeface="Georgia"/>
                <a:cs typeface="Georgia"/>
              </a:rPr>
              <a:t>QUALITY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400"/>
              </a:spcBef>
              <a:buChar char="•"/>
              <a:tabLst>
                <a:tab pos="124460" algn="l"/>
              </a:tabLst>
            </a:pPr>
            <a:r>
              <a:rPr dirty="0" sz="1600" spc="90">
                <a:latin typeface="Georgia"/>
                <a:cs typeface="Georgia"/>
              </a:rPr>
              <a:t>ALARMING</a:t>
            </a:r>
            <a:r>
              <a:rPr dirty="0" sz="1600" spc="320">
                <a:latin typeface="Georgia"/>
                <a:cs typeface="Georgia"/>
              </a:rPr>
              <a:t> </a:t>
            </a:r>
            <a:r>
              <a:rPr dirty="0" sz="1600" spc="95">
                <a:latin typeface="Georgia"/>
                <a:cs typeface="Georgia"/>
              </a:rPr>
              <a:t>SYSTEM</a:t>
            </a:r>
            <a:r>
              <a:rPr dirty="0" sz="1600" spc="360">
                <a:latin typeface="Georgia"/>
                <a:cs typeface="Georgia"/>
              </a:rPr>
              <a:t> </a:t>
            </a:r>
            <a:r>
              <a:rPr dirty="0" sz="1600">
                <a:latin typeface="Georgia"/>
                <a:cs typeface="Georgia"/>
              </a:rPr>
              <a:t>IN</a:t>
            </a:r>
            <a:r>
              <a:rPr dirty="0" sz="1600" spc="345">
                <a:latin typeface="Georgia"/>
                <a:cs typeface="Georgia"/>
              </a:rPr>
              <a:t> </a:t>
            </a:r>
            <a:r>
              <a:rPr dirty="0" sz="1600" spc="110">
                <a:latin typeface="Georgia"/>
                <a:cs typeface="Georgia"/>
              </a:rPr>
              <a:t>CASE</a:t>
            </a:r>
            <a:r>
              <a:rPr dirty="0" sz="1600" spc="345">
                <a:latin typeface="Georgia"/>
                <a:cs typeface="Georgia"/>
              </a:rPr>
              <a:t> </a:t>
            </a:r>
            <a:r>
              <a:rPr dirty="0" sz="1600" spc="65">
                <a:latin typeface="Georgia"/>
                <a:cs typeface="Georgia"/>
              </a:rPr>
              <a:t>OF</a:t>
            </a:r>
            <a:r>
              <a:rPr dirty="0" sz="1600" spc="345">
                <a:latin typeface="Georgia"/>
                <a:cs typeface="Georgia"/>
              </a:rPr>
              <a:t> </a:t>
            </a:r>
            <a:r>
              <a:rPr dirty="0" sz="1600" spc="40">
                <a:latin typeface="Georgia"/>
                <a:cs typeface="Georgia"/>
              </a:rPr>
              <a:t>FIRE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380"/>
              </a:spcBef>
              <a:buChar char="•"/>
              <a:tabLst>
                <a:tab pos="124460" algn="l"/>
              </a:tabLst>
            </a:pPr>
            <a:r>
              <a:rPr dirty="0" sz="1600" spc="90">
                <a:latin typeface="Georgia"/>
                <a:cs typeface="Georgia"/>
              </a:rPr>
              <a:t>LARGE</a:t>
            </a:r>
            <a:r>
              <a:rPr dirty="0" sz="1600" spc="320">
                <a:latin typeface="Georgia"/>
                <a:cs typeface="Georgia"/>
              </a:rPr>
              <a:t> </a:t>
            </a:r>
            <a:r>
              <a:rPr dirty="0" sz="1600" spc="65">
                <a:latin typeface="Georgia"/>
                <a:cs typeface="Georgia"/>
              </a:rPr>
              <a:t>RADIUS</a:t>
            </a:r>
            <a:endParaRPr sz="1600">
              <a:latin typeface="Georgia"/>
              <a:cs typeface="Georgia"/>
            </a:endParaRPr>
          </a:p>
          <a:p>
            <a:pPr marL="12700" marR="5080" indent="111760">
              <a:lnSpc>
                <a:spcPct val="120000"/>
              </a:lnSpc>
              <a:spcBef>
                <a:spcPts val="15"/>
              </a:spcBef>
              <a:buChar char="•"/>
              <a:tabLst>
                <a:tab pos="124460" algn="l"/>
                <a:tab pos="716915" algn="l"/>
                <a:tab pos="1407160" algn="l"/>
                <a:tab pos="1989455" algn="l"/>
                <a:tab pos="2636520" algn="l"/>
                <a:tab pos="3861435" algn="l"/>
                <a:tab pos="4891405" algn="l"/>
                <a:tab pos="5811520" algn="l"/>
                <a:tab pos="6410325" algn="l"/>
              </a:tabLst>
            </a:pPr>
            <a:r>
              <a:rPr dirty="0" sz="1600" spc="75">
                <a:latin typeface="Georgia"/>
                <a:cs typeface="Georgia"/>
              </a:rPr>
              <a:t>CAN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85">
                <a:latin typeface="Georgia"/>
                <a:cs typeface="Georgia"/>
              </a:rPr>
              <a:t>TELL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40">
                <a:latin typeface="Georgia"/>
                <a:cs typeface="Georgia"/>
              </a:rPr>
              <a:t>THE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50">
                <a:latin typeface="Georgia"/>
                <a:cs typeface="Georgia"/>
              </a:rPr>
              <a:t>DIFF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70">
                <a:latin typeface="Georgia"/>
                <a:cs typeface="Georgia"/>
              </a:rPr>
              <a:t>BETWEEN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100">
                <a:latin typeface="Georgia"/>
                <a:cs typeface="Georgia"/>
              </a:rPr>
              <a:t>ACTUAL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75">
                <a:latin typeface="Georgia"/>
                <a:cs typeface="Georgia"/>
              </a:rPr>
              <a:t>SMOKE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30">
                <a:latin typeface="Georgia"/>
                <a:cs typeface="Georgia"/>
              </a:rPr>
              <a:t>AND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-80">
                <a:latin typeface="Georgia"/>
                <a:cs typeface="Georgia"/>
              </a:rPr>
              <a:t>A </a:t>
            </a:r>
            <a:r>
              <a:rPr dirty="0" sz="1600" spc="95">
                <a:latin typeface="Georgia"/>
                <a:cs typeface="Georgia"/>
              </a:rPr>
              <a:t>PERSON</a:t>
            </a:r>
            <a:r>
              <a:rPr dirty="0" sz="1600" spc="330">
                <a:latin typeface="Georgia"/>
                <a:cs typeface="Georgia"/>
              </a:rPr>
              <a:t> </a:t>
            </a:r>
            <a:r>
              <a:rPr dirty="0" sz="1600" spc="85">
                <a:latin typeface="Georgia"/>
                <a:cs typeface="Georgia"/>
              </a:rPr>
              <a:t>SMOKING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395"/>
              </a:spcBef>
              <a:buChar char="•"/>
              <a:tabLst>
                <a:tab pos="124460" algn="l"/>
              </a:tabLst>
            </a:pPr>
            <a:r>
              <a:rPr dirty="0" sz="1600" spc="50">
                <a:latin typeface="Georgia"/>
                <a:cs typeface="Georgia"/>
              </a:rPr>
              <a:t>WIFI</a:t>
            </a:r>
            <a:r>
              <a:rPr dirty="0" sz="1600" spc="335">
                <a:latin typeface="Georgia"/>
                <a:cs typeface="Georgia"/>
              </a:rPr>
              <a:t> </a:t>
            </a:r>
            <a:r>
              <a:rPr dirty="0" sz="1600" spc="120">
                <a:latin typeface="Georgia"/>
                <a:cs typeface="Georgia"/>
              </a:rPr>
              <a:t>CONNECTIVITY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385"/>
              </a:spcBef>
              <a:buChar char="•"/>
              <a:tabLst>
                <a:tab pos="124460" algn="l"/>
              </a:tabLst>
            </a:pPr>
            <a:r>
              <a:rPr dirty="0" sz="1600" spc="55">
                <a:latin typeface="Georgia"/>
                <a:cs typeface="Georgia"/>
              </a:rPr>
              <a:t>RUNS</a:t>
            </a:r>
            <a:r>
              <a:rPr dirty="0" sz="1600" spc="355">
                <a:latin typeface="Georgia"/>
                <a:cs typeface="Georgia"/>
              </a:rPr>
              <a:t> </a:t>
            </a:r>
            <a:r>
              <a:rPr dirty="0" sz="1600">
                <a:latin typeface="Georgia"/>
                <a:cs typeface="Georgia"/>
              </a:rPr>
              <a:t>ON</a:t>
            </a:r>
            <a:r>
              <a:rPr dirty="0" sz="1600" spc="375">
                <a:latin typeface="Georgia"/>
                <a:cs typeface="Georgia"/>
              </a:rPr>
              <a:t> </a:t>
            </a:r>
            <a:r>
              <a:rPr dirty="0" sz="1600" spc="110">
                <a:latin typeface="Georgia"/>
                <a:cs typeface="Georgia"/>
              </a:rPr>
              <a:t>BATTERY</a:t>
            </a:r>
            <a:r>
              <a:rPr dirty="0" sz="1600" spc="335">
                <a:latin typeface="Georgia"/>
                <a:cs typeface="Georgia"/>
              </a:rPr>
              <a:t> </a:t>
            </a:r>
            <a:r>
              <a:rPr dirty="0" sz="1600" spc="75">
                <a:latin typeface="Georgia"/>
                <a:cs typeface="Georgia"/>
              </a:rPr>
              <a:t>FOR</a:t>
            </a:r>
            <a:r>
              <a:rPr dirty="0" sz="1600" spc="355">
                <a:latin typeface="Georgia"/>
                <a:cs typeface="Georgia"/>
              </a:rPr>
              <a:t> </a:t>
            </a:r>
            <a:r>
              <a:rPr dirty="0" sz="1600" spc="85">
                <a:latin typeface="Georgia"/>
                <a:cs typeface="Georgia"/>
              </a:rPr>
              <a:t>POWER</a:t>
            </a:r>
            <a:r>
              <a:rPr dirty="0" sz="1600" spc="340">
                <a:latin typeface="Georgia"/>
                <a:cs typeface="Georgia"/>
              </a:rPr>
              <a:t> </a:t>
            </a:r>
            <a:r>
              <a:rPr dirty="0" sz="1600" spc="90">
                <a:latin typeface="Georgia"/>
                <a:cs typeface="Georgia"/>
              </a:rPr>
              <a:t>SUPPLY</a:t>
            </a:r>
            <a:endParaRPr sz="1600">
              <a:latin typeface="Georgia"/>
              <a:cs typeface="Georgia"/>
            </a:endParaRPr>
          </a:p>
          <a:p>
            <a:pPr marL="124460" indent="-111760">
              <a:lnSpc>
                <a:spcPct val="100000"/>
              </a:lnSpc>
              <a:spcBef>
                <a:spcPts val="395"/>
              </a:spcBef>
              <a:buChar char="•"/>
              <a:tabLst>
                <a:tab pos="124460" algn="l"/>
              </a:tabLst>
            </a:pPr>
            <a:r>
              <a:rPr dirty="0" sz="1600" spc="120">
                <a:latin typeface="Georgia"/>
                <a:cs typeface="Georgia"/>
              </a:rPr>
              <a:t>ECONOMICAL</a:t>
            </a:r>
            <a:endParaRPr sz="1600">
              <a:latin typeface="Georgia"/>
              <a:cs typeface="Georgia"/>
            </a:endParaRPr>
          </a:p>
          <a:p>
            <a:pPr marL="12700" marR="5080" indent="111760">
              <a:lnSpc>
                <a:spcPts val="2320"/>
              </a:lnSpc>
              <a:spcBef>
                <a:spcPts val="85"/>
              </a:spcBef>
              <a:buChar char="•"/>
              <a:tabLst>
                <a:tab pos="124460" algn="l"/>
                <a:tab pos="671195" algn="l"/>
                <a:tab pos="2043430" algn="l"/>
                <a:tab pos="2410460" algn="l"/>
                <a:tab pos="3005455" algn="l"/>
                <a:tab pos="3963035" algn="l"/>
                <a:tab pos="4939030" algn="l"/>
                <a:tab pos="5674995" algn="l"/>
                <a:tab pos="6263640" algn="l"/>
              </a:tabLst>
            </a:pPr>
            <a:r>
              <a:rPr dirty="0" sz="1600" spc="60">
                <a:latin typeface="Georgia"/>
                <a:cs typeface="Georgia"/>
              </a:rPr>
              <a:t>ALL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100">
                <a:latin typeface="Georgia"/>
                <a:cs typeface="Georgia"/>
              </a:rPr>
              <a:t>COMBINED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-25">
                <a:latin typeface="Georgia"/>
                <a:cs typeface="Georgia"/>
              </a:rPr>
              <a:t>IN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35">
                <a:latin typeface="Georgia"/>
                <a:cs typeface="Georgia"/>
              </a:rPr>
              <a:t>ONE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75">
                <a:latin typeface="Georgia"/>
                <a:cs typeface="Georgia"/>
              </a:rPr>
              <a:t>SINGLE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90">
                <a:latin typeface="Georgia"/>
                <a:cs typeface="Georgia"/>
              </a:rPr>
              <a:t>DEVICE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80">
                <a:latin typeface="Georgia"/>
                <a:cs typeface="Georgia"/>
              </a:rPr>
              <a:t>THAT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65">
                <a:latin typeface="Georgia"/>
                <a:cs typeface="Georgia"/>
              </a:rPr>
              <a:t>CAN</a:t>
            </a:r>
            <a:r>
              <a:rPr dirty="0" sz="1600">
                <a:latin typeface="Georgia"/>
                <a:cs typeface="Georgia"/>
              </a:rPr>
              <a:t>	</a:t>
            </a:r>
            <a:r>
              <a:rPr dirty="0" sz="1600" spc="-25">
                <a:latin typeface="Georgia"/>
                <a:cs typeface="Georgia"/>
              </a:rPr>
              <a:t>BE </a:t>
            </a:r>
            <a:r>
              <a:rPr dirty="0" sz="1600" spc="85">
                <a:latin typeface="Georgia"/>
                <a:cs typeface="Georgia"/>
              </a:rPr>
              <a:t>HANGED</a:t>
            </a:r>
            <a:r>
              <a:rPr dirty="0" sz="1600" spc="320">
                <a:latin typeface="Georgia"/>
                <a:cs typeface="Georgia"/>
              </a:rPr>
              <a:t> </a:t>
            </a:r>
            <a:r>
              <a:rPr dirty="0" sz="1600" spc="55">
                <a:latin typeface="Georgia"/>
                <a:cs typeface="Georgia"/>
              </a:rPr>
              <a:t>ON</a:t>
            </a:r>
            <a:r>
              <a:rPr dirty="0" sz="1600" spc="350">
                <a:latin typeface="Georgia"/>
                <a:cs typeface="Georgia"/>
              </a:rPr>
              <a:t> </a:t>
            </a:r>
            <a:r>
              <a:rPr dirty="0" sz="1600" spc="70">
                <a:latin typeface="Georgia"/>
                <a:cs typeface="Georgia"/>
              </a:rPr>
              <a:t>THE</a:t>
            </a:r>
            <a:r>
              <a:rPr dirty="0" sz="1600" spc="340">
                <a:latin typeface="Georgia"/>
                <a:cs typeface="Georgia"/>
              </a:rPr>
              <a:t> </a:t>
            </a:r>
            <a:r>
              <a:rPr dirty="0" sz="1600" spc="65">
                <a:latin typeface="Georgia"/>
                <a:cs typeface="Georgia"/>
              </a:rPr>
              <a:t>WALL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2394618" cy="22037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9923" y="1057655"/>
            <a:ext cx="7615428" cy="565861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64236" y="1057655"/>
            <a:ext cx="372110" cy="3386454"/>
            <a:chOff x="364236" y="1057655"/>
            <a:chExt cx="372110" cy="3386454"/>
          </a:xfrm>
        </p:grpSpPr>
        <p:sp>
          <p:nvSpPr>
            <p:cNvPr id="5" name="object 5" descr=""/>
            <p:cNvSpPr/>
            <p:nvPr/>
          </p:nvSpPr>
          <p:spPr>
            <a:xfrm>
              <a:off x="550926" y="1057655"/>
              <a:ext cx="0" cy="2987040"/>
            </a:xfrm>
            <a:custGeom>
              <a:avLst/>
              <a:gdLst/>
              <a:ahLst/>
              <a:cxnLst/>
              <a:rect l="l" t="t" r="r" b="b"/>
              <a:pathLst>
                <a:path w="0" h="2987040">
                  <a:moveTo>
                    <a:pt x="0" y="0"/>
                  </a:moveTo>
                  <a:lnTo>
                    <a:pt x="0" y="2987040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64236" y="4073651"/>
              <a:ext cx="372110" cy="370840"/>
            </a:xfrm>
            <a:custGeom>
              <a:avLst/>
              <a:gdLst/>
              <a:ahLst/>
              <a:cxnLst/>
              <a:rect l="l" t="t" r="r" b="b"/>
              <a:pathLst>
                <a:path w="372109" h="370839">
                  <a:moveTo>
                    <a:pt x="185928" y="370332"/>
                  </a:moveTo>
                  <a:lnTo>
                    <a:pt x="136701" y="363756"/>
                  </a:lnTo>
                  <a:lnTo>
                    <a:pt x="92343" y="345157"/>
                  </a:lnTo>
                  <a:lnTo>
                    <a:pt x="54673" y="316230"/>
                  </a:lnTo>
                  <a:lnTo>
                    <a:pt x="25512" y="278666"/>
                  </a:lnTo>
                  <a:lnTo>
                    <a:pt x="6681" y="234159"/>
                  </a:lnTo>
                  <a:lnTo>
                    <a:pt x="0" y="184404"/>
                  </a:lnTo>
                  <a:lnTo>
                    <a:pt x="6681" y="135290"/>
                  </a:lnTo>
                  <a:lnTo>
                    <a:pt x="25512" y="91214"/>
                  </a:lnTo>
                  <a:lnTo>
                    <a:pt x="54673" y="53911"/>
                  </a:lnTo>
                  <a:lnTo>
                    <a:pt x="92343" y="25117"/>
                  </a:lnTo>
                  <a:lnTo>
                    <a:pt x="136701" y="6568"/>
                  </a:lnTo>
                  <a:lnTo>
                    <a:pt x="185928" y="0"/>
                  </a:lnTo>
                  <a:lnTo>
                    <a:pt x="235683" y="6568"/>
                  </a:lnTo>
                  <a:lnTo>
                    <a:pt x="280190" y="25117"/>
                  </a:lnTo>
                  <a:lnTo>
                    <a:pt x="317754" y="53911"/>
                  </a:lnTo>
                  <a:lnTo>
                    <a:pt x="346681" y="91214"/>
                  </a:lnTo>
                  <a:lnTo>
                    <a:pt x="365280" y="135290"/>
                  </a:lnTo>
                  <a:lnTo>
                    <a:pt x="371856" y="184404"/>
                  </a:lnTo>
                  <a:lnTo>
                    <a:pt x="365280" y="234159"/>
                  </a:lnTo>
                  <a:lnTo>
                    <a:pt x="346681" y="278666"/>
                  </a:lnTo>
                  <a:lnTo>
                    <a:pt x="317754" y="316230"/>
                  </a:lnTo>
                  <a:lnTo>
                    <a:pt x="280190" y="345157"/>
                  </a:lnTo>
                  <a:lnTo>
                    <a:pt x="235683" y="363756"/>
                  </a:lnTo>
                  <a:lnTo>
                    <a:pt x="185928" y="37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952500" y="1057655"/>
            <a:ext cx="372110" cy="1400810"/>
            <a:chOff x="952500" y="1057655"/>
            <a:chExt cx="372110" cy="1400810"/>
          </a:xfrm>
        </p:grpSpPr>
        <p:sp>
          <p:nvSpPr>
            <p:cNvPr id="8" name="object 8" descr=""/>
            <p:cNvSpPr/>
            <p:nvPr/>
          </p:nvSpPr>
          <p:spPr>
            <a:xfrm>
              <a:off x="952500" y="2086355"/>
              <a:ext cx="372110" cy="372110"/>
            </a:xfrm>
            <a:custGeom>
              <a:avLst/>
              <a:gdLst/>
              <a:ahLst/>
              <a:cxnLst/>
              <a:rect l="l" t="t" r="r" b="b"/>
              <a:pathLst>
                <a:path w="372109" h="372110">
                  <a:moveTo>
                    <a:pt x="185928" y="371856"/>
                  </a:moveTo>
                  <a:lnTo>
                    <a:pt x="136172" y="365280"/>
                  </a:lnTo>
                  <a:lnTo>
                    <a:pt x="91665" y="346681"/>
                  </a:lnTo>
                  <a:lnTo>
                    <a:pt x="54102" y="317754"/>
                  </a:lnTo>
                  <a:lnTo>
                    <a:pt x="25174" y="280190"/>
                  </a:lnTo>
                  <a:lnTo>
                    <a:pt x="6575" y="235683"/>
                  </a:lnTo>
                  <a:lnTo>
                    <a:pt x="0" y="185928"/>
                  </a:lnTo>
                  <a:lnTo>
                    <a:pt x="6575" y="136701"/>
                  </a:lnTo>
                  <a:lnTo>
                    <a:pt x="25174" y="92343"/>
                  </a:lnTo>
                  <a:lnTo>
                    <a:pt x="54102" y="54673"/>
                  </a:lnTo>
                  <a:lnTo>
                    <a:pt x="91665" y="25512"/>
                  </a:lnTo>
                  <a:lnTo>
                    <a:pt x="136172" y="6681"/>
                  </a:lnTo>
                  <a:lnTo>
                    <a:pt x="185928" y="0"/>
                  </a:lnTo>
                  <a:lnTo>
                    <a:pt x="235154" y="6681"/>
                  </a:lnTo>
                  <a:lnTo>
                    <a:pt x="279512" y="25512"/>
                  </a:lnTo>
                  <a:lnTo>
                    <a:pt x="317182" y="54673"/>
                  </a:lnTo>
                  <a:lnTo>
                    <a:pt x="346343" y="92343"/>
                  </a:lnTo>
                  <a:lnTo>
                    <a:pt x="365174" y="136701"/>
                  </a:lnTo>
                  <a:lnTo>
                    <a:pt x="371856" y="185928"/>
                  </a:lnTo>
                  <a:lnTo>
                    <a:pt x="365174" y="235683"/>
                  </a:lnTo>
                  <a:lnTo>
                    <a:pt x="346343" y="280190"/>
                  </a:lnTo>
                  <a:lnTo>
                    <a:pt x="317182" y="317754"/>
                  </a:lnTo>
                  <a:lnTo>
                    <a:pt x="279512" y="346681"/>
                  </a:lnTo>
                  <a:lnTo>
                    <a:pt x="235154" y="365280"/>
                  </a:lnTo>
                  <a:lnTo>
                    <a:pt x="185928" y="371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37665" y="1057655"/>
              <a:ext cx="0" cy="1028700"/>
            </a:xfrm>
            <a:custGeom>
              <a:avLst/>
              <a:gdLst/>
              <a:ahLst/>
              <a:cxnLst/>
              <a:rect l="l" t="t" r="r" b="b"/>
              <a:pathLst>
                <a:path w="0" h="1028700">
                  <a:moveTo>
                    <a:pt x="0" y="0"/>
                  </a:moveTo>
                  <a:lnTo>
                    <a:pt x="0" y="1028700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11" name="object 11" descr=""/>
            <p:cNvSpPr/>
            <p:nvPr/>
          </p:nvSpPr>
          <p:spPr>
            <a:xfrm>
              <a:off x="1571244" y="1085100"/>
              <a:ext cx="370840" cy="2135505"/>
            </a:xfrm>
            <a:custGeom>
              <a:avLst/>
              <a:gdLst/>
              <a:ahLst/>
              <a:cxnLst/>
              <a:rect l="l" t="t" r="r" b="b"/>
              <a:pathLst>
                <a:path w="370839" h="2135505">
                  <a:moveTo>
                    <a:pt x="201168" y="1760220"/>
                  </a:moveTo>
                  <a:lnTo>
                    <a:pt x="169164" y="1760220"/>
                  </a:lnTo>
                  <a:lnTo>
                    <a:pt x="169164" y="1763268"/>
                  </a:lnTo>
                  <a:lnTo>
                    <a:pt x="184404" y="1763268"/>
                  </a:lnTo>
                  <a:lnTo>
                    <a:pt x="201168" y="1763268"/>
                  </a:lnTo>
                  <a:lnTo>
                    <a:pt x="201168" y="1760220"/>
                  </a:lnTo>
                  <a:close/>
                </a:path>
                <a:path w="370839" h="2135505">
                  <a:moveTo>
                    <a:pt x="201168" y="1635252"/>
                  </a:moveTo>
                  <a:lnTo>
                    <a:pt x="170688" y="1635252"/>
                  </a:lnTo>
                  <a:lnTo>
                    <a:pt x="169164" y="1728216"/>
                  </a:lnTo>
                  <a:lnTo>
                    <a:pt x="201168" y="1729740"/>
                  </a:lnTo>
                  <a:lnTo>
                    <a:pt x="201168" y="1635252"/>
                  </a:lnTo>
                  <a:close/>
                </a:path>
                <a:path w="370839" h="2135505">
                  <a:moveTo>
                    <a:pt x="202692" y="1508760"/>
                  </a:moveTo>
                  <a:lnTo>
                    <a:pt x="172212" y="1508760"/>
                  </a:lnTo>
                  <a:lnTo>
                    <a:pt x="170688" y="1603248"/>
                  </a:lnTo>
                  <a:lnTo>
                    <a:pt x="202692" y="1603248"/>
                  </a:lnTo>
                  <a:lnTo>
                    <a:pt x="202692" y="1508760"/>
                  </a:lnTo>
                  <a:close/>
                </a:path>
                <a:path w="370839" h="2135505">
                  <a:moveTo>
                    <a:pt x="204216" y="1383792"/>
                  </a:moveTo>
                  <a:lnTo>
                    <a:pt x="172212" y="1383792"/>
                  </a:lnTo>
                  <a:lnTo>
                    <a:pt x="172212" y="1476756"/>
                  </a:lnTo>
                  <a:lnTo>
                    <a:pt x="202692" y="1478280"/>
                  </a:lnTo>
                  <a:lnTo>
                    <a:pt x="204216" y="1383792"/>
                  </a:lnTo>
                  <a:close/>
                </a:path>
                <a:path w="370839" h="2135505">
                  <a:moveTo>
                    <a:pt x="204216" y="1257300"/>
                  </a:moveTo>
                  <a:lnTo>
                    <a:pt x="173736" y="1257300"/>
                  </a:lnTo>
                  <a:lnTo>
                    <a:pt x="172212" y="1351788"/>
                  </a:lnTo>
                  <a:lnTo>
                    <a:pt x="204216" y="1351788"/>
                  </a:lnTo>
                  <a:lnTo>
                    <a:pt x="204216" y="1257300"/>
                  </a:lnTo>
                  <a:close/>
                </a:path>
                <a:path w="370839" h="2135505">
                  <a:moveTo>
                    <a:pt x="205740" y="1132332"/>
                  </a:moveTo>
                  <a:lnTo>
                    <a:pt x="175260" y="1132332"/>
                  </a:lnTo>
                  <a:lnTo>
                    <a:pt x="173736" y="1225296"/>
                  </a:lnTo>
                  <a:lnTo>
                    <a:pt x="205740" y="1226820"/>
                  </a:lnTo>
                  <a:lnTo>
                    <a:pt x="205740" y="1132332"/>
                  </a:lnTo>
                  <a:close/>
                </a:path>
                <a:path w="370839" h="2135505">
                  <a:moveTo>
                    <a:pt x="207264" y="1005840"/>
                  </a:moveTo>
                  <a:lnTo>
                    <a:pt x="175260" y="1005840"/>
                  </a:lnTo>
                  <a:lnTo>
                    <a:pt x="175260" y="1100328"/>
                  </a:lnTo>
                  <a:lnTo>
                    <a:pt x="205740" y="1100328"/>
                  </a:lnTo>
                  <a:lnTo>
                    <a:pt x="207264" y="1005840"/>
                  </a:lnTo>
                  <a:close/>
                </a:path>
                <a:path w="370839" h="2135505">
                  <a:moveTo>
                    <a:pt x="208788" y="880872"/>
                  </a:moveTo>
                  <a:lnTo>
                    <a:pt x="176784" y="880872"/>
                  </a:lnTo>
                  <a:lnTo>
                    <a:pt x="175260" y="973836"/>
                  </a:lnTo>
                  <a:lnTo>
                    <a:pt x="207264" y="975360"/>
                  </a:lnTo>
                  <a:lnTo>
                    <a:pt x="208788" y="880872"/>
                  </a:lnTo>
                  <a:close/>
                </a:path>
                <a:path w="370839" h="2135505">
                  <a:moveTo>
                    <a:pt x="208788" y="754380"/>
                  </a:moveTo>
                  <a:lnTo>
                    <a:pt x="178308" y="754380"/>
                  </a:lnTo>
                  <a:lnTo>
                    <a:pt x="176784" y="848868"/>
                  </a:lnTo>
                  <a:lnTo>
                    <a:pt x="208788" y="848868"/>
                  </a:lnTo>
                  <a:lnTo>
                    <a:pt x="208788" y="754380"/>
                  </a:lnTo>
                  <a:close/>
                </a:path>
                <a:path w="370839" h="2135505">
                  <a:moveTo>
                    <a:pt x="210312" y="629412"/>
                  </a:moveTo>
                  <a:lnTo>
                    <a:pt x="178308" y="629412"/>
                  </a:lnTo>
                  <a:lnTo>
                    <a:pt x="178308" y="722376"/>
                  </a:lnTo>
                  <a:lnTo>
                    <a:pt x="208788" y="723900"/>
                  </a:lnTo>
                  <a:lnTo>
                    <a:pt x="210312" y="629412"/>
                  </a:lnTo>
                  <a:close/>
                </a:path>
                <a:path w="370839" h="2135505">
                  <a:moveTo>
                    <a:pt x="211836" y="502920"/>
                  </a:moveTo>
                  <a:lnTo>
                    <a:pt x="179832" y="502920"/>
                  </a:lnTo>
                  <a:lnTo>
                    <a:pt x="178308" y="597408"/>
                  </a:lnTo>
                  <a:lnTo>
                    <a:pt x="210312" y="597408"/>
                  </a:lnTo>
                  <a:lnTo>
                    <a:pt x="211836" y="502920"/>
                  </a:lnTo>
                  <a:close/>
                </a:path>
                <a:path w="370839" h="2135505">
                  <a:moveTo>
                    <a:pt x="211836" y="377952"/>
                  </a:moveTo>
                  <a:lnTo>
                    <a:pt x="181356" y="377952"/>
                  </a:lnTo>
                  <a:lnTo>
                    <a:pt x="179832" y="470916"/>
                  </a:lnTo>
                  <a:lnTo>
                    <a:pt x="211836" y="472440"/>
                  </a:lnTo>
                  <a:lnTo>
                    <a:pt x="211836" y="377952"/>
                  </a:lnTo>
                  <a:close/>
                </a:path>
                <a:path w="370839" h="2135505">
                  <a:moveTo>
                    <a:pt x="213360" y="251460"/>
                  </a:moveTo>
                  <a:lnTo>
                    <a:pt x="181356" y="251460"/>
                  </a:lnTo>
                  <a:lnTo>
                    <a:pt x="181356" y="345948"/>
                  </a:lnTo>
                  <a:lnTo>
                    <a:pt x="211836" y="345948"/>
                  </a:lnTo>
                  <a:lnTo>
                    <a:pt x="213360" y="251460"/>
                  </a:lnTo>
                  <a:close/>
                </a:path>
                <a:path w="370839" h="2135505">
                  <a:moveTo>
                    <a:pt x="214884" y="126492"/>
                  </a:moveTo>
                  <a:lnTo>
                    <a:pt x="182880" y="126492"/>
                  </a:lnTo>
                  <a:lnTo>
                    <a:pt x="181356" y="219456"/>
                  </a:lnTo>
                  <a:lnTo>
                    <a:pt x="213360" y="220980"/>
                  </a:lnTo>
                  <a:lnTo>
                    <a:pt x="214884" y="126492"/>
                  </a:lnTo>
                  <a:close/>
                </a:path>
                <a:path w="370839" h="2135505">
                  <a:moveTo>
                    <a:pt x="214884" y="0"/>
                  </a:moveTo>
                  <a:lnTo>
                    <a:pt x="184404" y="0"/>
                  </a:lnTo>
                  <a:lnTo>
                    <a:pt x="182880" y="94488"/>
                  </a:lnTo>
                  <a:lnTo>
                    <a:pt x="214884" y="94488"/>
                  </a:lnTo>
                  <a:lnTo>
                    <a:pt x="214884" y="0"/>
                  </a:lnTo>
                  <a:close/>
                </a:path>
                <a:path w="370839" h="2135505">
                  <a:moveTo>
                    <a:pt x="370332" y="1949196"/>
                  </a:moveTo>
                  <a:lnTo>
                    <a:pt x="363753" y="1899958"/>
                  </a:lnTo>
                  <a:lnTo>
                    <a:pt x="345147" y="1855609"/>
                  </a:lnTo>
                  <a:lnTo>
                    <a:pt x="316230" y="1817941"/>
                  </a:lnTo>
                  <a:lnTo>
                    <a:pt x="278663" y="1788769"/>
                  </a:lnTo>
                  <a:lnTo>
                    <a:pt x="234149" y="1769948"/>
                  </a:lnTo>
                  <a:lnTo>
                    <a:pt x="184404" y="1763268"/>
                  </a:lnTo>
                  <a:lnTo>
                    <a:pt x="135280" y="1769948"/>
                  </a:lnTo>
                  <a:lnTo>
                    <a:pt x="91211" y="1788769"/>
                  </a:lnTo>
                  <a:lnTo>
                    <a:pt x="53911" y="1817941"/>
                  </a:lnTo>
                  <a:lnTo>
                    <a:pt x="25107" y="1855609"/>
                  </a:lnTo>
                  <a:lnTo>
                    <a:pt x="6565" y="1899958"/>
                  </a:lnTo>
                  <a:lnTo>
                    <a:pt x="0" y="1949196"/>
                  </a:lnTo>
                  <a:lnTo>
                    <a:pt x="6565" y="1998421"/>
                  </a:lnTo>
                  <a:lnTo>
                    <a:pt x="25107" y="2042769"/>
                  </a:lnTo>
                  <a:lnTo>
                    <a:pt x="53911" y="2080450"/>
                  </a:lnTo>
                  <a:lnTo>
                    <a:pt x="91211" y="2109609"/>
                  </a:lnTo>
                  <a:lnTo>
                    <a:pt x="135280" y="2128431"/>
                  </a:lnTo>
                  <a:lnTo>
                    <a:pt x="184404" y="2135124"/>
                  </a:lnTo>
                  <a:lnTo>
                    <a:pt x="234149" y="2128431"/>
                  </a:lnTo>
                  <a:lnTo>
                    <a:pt x="278663" y="2109609"/>
                  </a:lnTo>
                  <a:lnTo>
                    <a:pt x="316230" y="2080450"/>
                  </a:lnTo>
                  <a:lnTo>
                    <a:pt x="345147" y="2042769"/>
                  </a:lnTo>
                  <a:lnTo>
                    <a:pt x="363753" y="1998421"/>
                  </a:lnTo>
                  <a:lnTo>
                    <a:pt x="370332" y="194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5255" y="3373374"/>
              <a:ext cx="6051613" cy="84153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095" y="1063751"/>
              <a:ext cx="10045065" cy="5645150"/>
            </a:xfrm>
            <a:custGeom>
              <a:avLst/>
              <a:gdLst/>
              <a:ahLst/>
              <a:cxnLst/>
              <a:rect l="l" t="t" r="r" b="b"/>
              <a:pathLst>
                <a:path w="10045065" h="5645150">
                  <a:moveTo>
                    <a:pt x="10044684" y="0"/>
                  </a:moveTo>
                  <a:lnTo>
                    <a:pt x="0" y="0"/>
                  </a:lnTo>
                  <a:lnTo>
                    <a:pt x="0" y="5644896"/>
                  </a:lnTo>
                  <a:lnTo>
                    <a:pt x="10044684" y="5644896"/>
                  </a:lnTo>
                  <a:lnTo>
                    <a:pt x="10044684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8316" y="1057655"/>
              <a:ext cx="7530084" cy="564946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6476" y="2558033"/>
              <a:ext cx="7012305" cy="5080"/>
            </a:xfrm>
            <a:custGeom>
              <a:avLst/>
              <a:gdLst/>
              <a:ahLst/>
              <a:cxnLst/>
              <a:rect l="l" t="t" r="r" b="b"/>
              <a:pathLst>
                <a:path w="7012305" h="5080">
                  <a:moveTo>
                    <a:pt x="0" y="0"/>
                  </a:moveTo>
                  <a:lnTo>
                    <a:pt x="7011924" y="0"/>
                  </a:lnTo>
                  <a:lnTo>
                    <a:pt x="7011924" y="4572"/>
                  </a:lnTo>
                  <a:lnTo>
                    <a:pt x="0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B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47160"/>
              <a:ext cx="10058400" cy="27691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5"/>
              <a:ext cx="2025395" cy="179568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655307" y="1252270"/>
            <a:ext cx="2054860" cy="111760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r>
              <a:rPr dirty="0" sz="6600" spc="295">
                <a:latin typeface="Georgia"/>
                <a:cs typeface="Georgia"/>
              </a:rPr>
              <a:t>W</a:t>
            </a:r>
            <a:r>
              <a:rPr dirty="0" sz="6600" spc="215">
                <a:latin typeface="Georgia"/>
                <a:cs typeface="Georgia"/>
              </a:rPr>
              <a:t>H</a:t>
            </a:r>
            <a:r>
              <a:rPr dirty="0" sz="6600" spc="-395">
                <a:latin typeface="Georgia"/>
                <a:cs typeface="Georgia"/>
              </a:rPr>
              <a:t>Y</a:t>
            </a:r>
            <a:endParaRPr sz="66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73388" y="1308303"/>
            <a:ext cx="410209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?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079" y="1057655"/>
              <a:ext cx="3116579" cy="8945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9947" y="1894331"/>
              <a:ext cx="568451" cy="6690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873752"/>
              <a:ext cx="6588252" cy="18425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027" y="1057655"/>
              <a:ext cx="806195" cy="216560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363008" y="2756418"/>
            <a:ext cx="49066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9310" algn="l"/>
                <a:tab pos="2572385" algn="l"/>
                <a:tab pos="3863975" algn="l"/>
              </a:tabLst>
            </a:pPr>
            <a:r>
              <a:rPr dirty="0" sz="2200" spc="110">
                <a:latin typeface="Georgia"/>
                <a:cs typeface="Georgia"/>
              </a:rPr>
              <a:t>Air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0">
                <a:latin typeface="Georgia"/>
                <a:cs typeface="Georgia"/>
              </a:rPr>
              <a:t>pollution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80">
                <a:latin typeface="Georgia"/>
                <a:cs typeface="Georgia"/>
              </a:rPr>
              <a:t>harms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80">
                <a:latin typeface="Georgia"/>
                <a:cs typeface="Georgia"/>
              </a:rPr>
              <a:t>health,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22911" y="2756418"/>
            <a:ext cx="11518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90">
                <a:latin typeface="Georgia"/>
                <a:cs typeface="Georgia"/>
              </a:rPr>
              <a:t>causing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63008" y="3089694"/>
            <a:ext cx="6411595" cy="1200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799"/>
              </a:lnSpc>
              <a:spcBef>
                <a:spcPts val="100"/>
              </a:spcBef>
            </a:pPr>
            <a:r>
              <a:rPr dirty="0" sz="2200" spc="225">
                <a:latin typeface="Georgia"/>
                <a:cs typeface="Georgia"/>
              </a:rPr>
              <a:t>respiratory</a:t>
            </a:r>
            <a:r>
              <a:rPr dirty="0" sz="2200" spc="70">
                <a:latin typeface="Georgia"/>
                <a:cs typeface="Georgia"/>
              </a:rPr>
              <a:t>  </a:t>
            </a:r>
            <a:r>
              <a:rPr dirty="0" sz="2200" spc="145">
                <a:latin typeface="Georgia"/>
                <a:cs typeface="Georgia"/>
              </a:rPr>
              <a:t>and</a:t>
            </a:r>
            <a:r>
              <a:rPr dirty="0" sz="2200" spc="75">
                <a:latin typeface="Georgia"/>
                <a:cs typeface="Georgia"/>
              </a:rPr>
              <a:t>  </a:t>
            </a:r>
            <a:r>
              <a:rPr dirty="0" sz="2200" spc="195">
                <a:latin typeface="Georgia"/>
                <a:cs typeface="Georgia"/>
              </a:rPr>
              <a:t>heart</a:t>
            </a:r>
            <a:r>
              <a:rPr dirty="0" sz="2200" spc="80">
                <a:latin typeface="Georgia"/>
                <a:cs typeface="Georgia"/>
              </a:rPr>
              <a:t>  </a:t>
            </a:r>
            <a:r>
              <a:rPr dirty="0" sz="2200" spc="204">
                <a:latin typeface="Georgia"/>
                <a:cs typeface="Georgia"/>
              </a:rPr>
              <a:t>diseases,</a:t>
            </a:r>
            <a:r>
              <a:rPr dirty="0" sz="2200" spc="90">
                <a:latin typeface="Georgia"/>
                <a:cs typeface="Georgia"/>
              </a:rPr>
              <a:t>  </a:t>
            </a:r>
            <a:r>
              <a:rPr dirty="0" sz="2200" spc="145">
                <a:latin typeface="Georgia"/>
                <a:cs typeface="Georgia"/>
              </a:rPr>
              <a:t>and</a:t>
            </a:r>
            <a:r>
              <a:rPr dirty="0" sz="2200" spc="75">
                <a:latin typeface="Georgia"/>
                <a:cs typeface="Georgia"/>
              </a:rPr>
              <a:t>  </a:t>
            </a:r>
            <a:r>
              <a:rPr dirty="0" sz="2200" spc="175">
                <a:latin typeface="Georgia"/>
                <a:cs typeface="Georgia"/>
              </a:rPr>
              <a:t>leads </a:t>
            </a:r>
            <a:r>
              <a:rPr dirty="0" sz="2200" spc="110">
                <a:latin typeface="Georgia"/>
                <a:cs typeface="Georgia"/>
              </a:rPr>
              <a:t>to</a:t>
            </a:r>
            <a:r>
              <a:rPr dirty="0" sz="2200" spc="390">
                <a:latin typeface="Georgia"/>
                <a:cs typeface="Georgia"/>
              </a:rPr>
              <a:t>   </a:t>
            </a:r>
            <a:r>
              <a:rPr dirty="0" sz="2200" spc="190">
                <a:latin typeface="Georgia"/>
                <a:cs typeface="Georgia"/>
              </a:rPr>
              <a:t>millions</a:t>
            </a:r>
            <a:r>
              <a:rPr dirty="0" sz="2200" spc="405">
                <a:latin typeface="Georgia"/>
                <a:cs typeface="Georgia"/>
              </a:rPr>
              <a:t>   </a:t>
            </a:r>
            <a:r>
              <a:rPr dirty="0" sz="2200" spc="110">
                <a:latin typeface="Georgia"/>
                <a:cs typeface="Georgia"/>
              </a:rPr>
              <a:t>of</a:t>
            </a:r>
            <a:r>
              <a:rPr dirty="0" sz="2200" spc="405">
                <a:latin typeface="Georgia"/>
                <a:cs typeface="Georgia"/>
              </a:rPr>
              <a:t>   </a:t>
            </a:r>
            <a:r>
              <a:rPr dirty="0" sz="2200" spc="220">
                <a:latin typeface="Georgia"/>
                <a:cs typeface="Georgia"/>
              </a:rPr>
              <a:t>premature</a:t>
            </a:r>
            <a:r>
              <a:rPr dirty="0" sz="2200" spc="400">
                <a:latin typeface="Georgia"/>
                <a:cs typeface="Georgia"/>
              </a:rPr>
              <a:t>   </a:t>
            </a:r>
            <a:r>
              <a:rPr dirty="0" sz="2200" spc="190">
                <a:latin typeface="Georgia"/>
                <a:cs typeface="Georgia"/>
              </a:rPr>
              <a:t>deaths.</a:t>
            </a:r>
            <a:r>
              <a:rPr dirty="0" sz="2200" spc="390">
                <a:latin typeface="Georgia"/>
                <a:cs typeface="Georgia"/>
              </a:rPr>
              <a:t>   </a:t>
            </a:r>
            <a:r>
              <a:rPr dirty="0" sz="2200" spc="25">
                <a:latin typeface="Georgia"/>
                <a:cs typeface="Georgia"/>
              </a:rPr>
              <a:t>It </a:t>
            </a:r>
            <a:r>
              <a:rPr dirty="0" sz="2200" spc="195">
                <a:latin typeface="Georgia"/>
                <a:cs typeface="Georgia"/>
              </a:rPr>
              <a:t>damages</a:t>
            </a:r>
            <a:r>
              <a:rPr dirty="0" sz="2200" spc="215">
                <a:latin typeface="Georgia"/>
                <a:cs typeface="Georgia"/>
              </a:rPr>
              <a:t>  </a:t>
            </a:r>
            <a:r>
              <a:rPr dirty="0" sz="2200" spc="220">
                <a:latin typeface="Georgia"/>
                <a:cs typeface="Georgia"/>
              </a:rPr>
              <a:t>ecosystems,</a:t>
            </a:r>
            <a:r>
              <a:rPr dirty="0" sz="2200" spc="204">
                <a:latin typeface="Georgia"/>
                <a:cs typeface="Georgia"/>
              </a:rPr>
              <a:t>  </a:t>
            </a:r>
            <a:r>
              <a:rPr dirty="0" sz="2200" spc="225">
                <a:latin typeface="Georgia"/>
                <a:cs typeface="Georgia"/>
              </a:rPr>
              <a:t>accelerates</a:t>
            </a:r>
            <a:r>
              <a:rPr dirty="0" sz="2200" spc="204">
                <a:latin typeface="Georgia"/>
                <a:cs typeface="Georgia"/>
              </a:rPr>
              <a:t>  </a:t>
            </a:r>
            <a:r>
              <a:rPr dirty="0" sz="2200" spc="185">
                <a:latin typeface="Georgia"/>
                <a:cs typeface="Georgia"/>
              </a:rPr>
              <a:t>climate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63008" y="4263271"/>
            <a:ext cx="4272280" cy="808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00"/>
              </a:spcBef>
              <a:tabLst>
                <a:tab pos="1621790" algn="l"/>
                <a:tab pos="2564130" algn="l"/>
                <a:tab pos="2614295" algn="l"/>
                <a:tab pos="3230880" algn="l"/>
              </a:tabLst>
            </a:pPr>
            <a:r>
              <a:rPr dirty="0" sz="2200" spc="190">
                <a:latin typeface="Georgia"/>
                <a:cs typeface="Georgia"/>
              </a:rPr>
              <a:t>change,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10">
                <a:latin typeface="Georgia"/>
                <a:cs typeface="Georgia"/>
              </a:rPr>
              <a:t>and</a:t>
            </a:r>
            <a:r>
              <a:rPr dirty="0" sz="2200">
                <a:latin typeface="Georgia"/>
                <a:cs typeface="Georgia"/>
              </a:rPr>
              <a:t>		</a:t>
            </a:r>
            <a:r>
              <a:rPr dirty="0" sz="2200" spc="200">
                <a:latin typeface="Georgia"/>
                <a:cs typeface="Georgia"/>
              </a:rPr>
              <a:t>threatens </a:t>
            </a:r>
            <a:r>
              <a:rPr dirty="0" sz="2200" spc="190">
                <a:latin typeface="Georgia"/>
                <a:cs typeface="Georgia"/>
              </a:rPr>
              <a:t>Economically,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75">
                <a:latin typeface="Georgia"/>
                <a:cs typeface="Georgia"/>
              </a:rPr>
              <a:t>it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0">
                <a:latin typeface="Georgia"/>
                <a:cs typeface="Georgia"/>
              </a:rPr>
              <a:t>strains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861537" y="4263271"/>
            <a:ext cx="1914525" cy="808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9075" marR="5080" indent="-206375">
              <a:lnSpc>
                <a:spcPct val="116799"/>
              </a:lnSpc>
              <a:spcBef>
                <a:spcPts val="100"/>
              </a:spcBef>
            </a:pPr>
            <a:r>
              <a:rPr dirty="0" sz="2200" spc="195">
                <a:latin typeface="Georgia"/>
                <a:cs typeface="Georgia"/>
              </a:rPr>
              <a:t>biodiversity. </a:t>
            </a:r>
            <a:r>
              <a:rPr dirty="0" sz="2200" spc="204">
                <a:latin typeface="Georgia"/>
                <a:cs typeface="Georgia"/>
              </a:rPr>
              <a:t>healthcare,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63008" y="5047795"/>
            <a:ext cx="6412865" cy="1197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599"/>
              </a:lnSpc>
              <a:spcBef>
                <a:spcPts val="95"/>
              </a:spcBef>
            </a:pPr>
            <a:r>
              <a:rPr dirty="0" sz="2200" spc="225">
                <a:latin typeface="Georgia"/>
                <a:cs typeface="Georgia"/>
              </a:rPr>
              <a:t>reduces</a:t>
            </a:r>
            <a:r>
              <a:rPr dirty="0" sz="2200" spc="610">
                <a:latin typeface="Georgia"/>
                <a:cs typeface="Georgia"/>
              </a:rPr>
              <a:t> </a:t>
            </a:r>
            <a:r>
              <a:rPr dirty="0" sz="2200" spc="210">
                <a:latin typeface="Georgia"/>
                <a:cs typeface="Georgia"/>
              </a:rPr>
              <a:t>productivity,</a:t>
            </a:r>
            <a:r>
              <a:rPr dirty="0" sz="2200" spc="600">
                <a:latin typeface="Georgia"/>
                <a:cs typeface="Georgia"/>
              </a:rPr>
              <a:t> </a:t>
            </a:r>
            <a:r>
              <a:rPr dirty="0" sz="2200" spc="145">
                <a:latin typeface="Georgia"/>
                <a:cs typeface="Georgia"/>
              </a:rPr>
              <a:t>and</a:t>
            </a:r>
            <a:r>
              <a:rPr dirty="0" sz="2200" spc="580">
                <a:latin typeface="Georgia"/>
                <a:cs typeface="Georgia"/>
              </a:rPr>
              <a:t> </a:t>
            </a:r>
            <a:r>
              <a:rPr dirty="0" sz="2200" spc="195">
                <a:latin typeface="Georgia"/>
                <a:cs typeface="Georgia"/>
              </a:rPr>
              <a:t>harms</a:t>
            </a:r>
            <a:r>
              <a:rPr dirty="0" sz="2200" spc="610">
                <a:latin typeface="Georgia"/>
                <a:cs typeface="Georgia"/>
              </a:rPr>
              <a:t> </a:t>
            </a:r>
            <a:r>
              <a:rPr dirty="0" sz="2200" spc="204">
                <a:latin typeface="Georgia"/>
                <a:cs typeface="Georgia"/>
              </a:rPr>
              <a:t>crops.</a:t>
            </a:r>
            <a:r>
              <a:rPr dirty="0" sz="2200" spc="575">
                <a:latin typeface="Georgia"/>
                <a:cs typeface="Georgia"/>
              </a:rPr>
              <a:t> </a:t>
            </a:r>
            <a:r>
              <a:rPr dirty="0" sz="2200" spc="55">
                <a:latin typeface="Georgia"/>
                <a:cs typeface="Georgia"/>
              </a:rPr>
              <a:t>If</a:t>
            </a:r>
            <a:r>
              <a:rPr dirty="0" sz="2200" spc="10">
                <a:latin typeface="Georgia"/>
                <a:cs typeface="Georgia"/>
              </a:rPr>
              <a:t> </a:t>
            </a:r>
            <a:r>
              <a:rPr dirty="0" sz="2200" spc="175">
                <a:latin typeface="Georgia"/>
                <a:cs typeface="Georgia"/>
              </a:rPr>
              <a:t>left</a:t>
            </a:r>
            <a:r>
              <a:rPr dirty="0" sz="2200" spc="1939">
                <a:latin typeface="Georgia"/>
                <a:cs typeface="Georgia"/>
              </a:rPr>
              <a:t> </a:t>
            </a:r>
            <a:r>
              <a:rPr dirty="0" sz="2200" spc="220">
                <a:latin typeface="Georgia"/>
                <a:cs typeface="Georgia"/>
              </a:rPr>
              <a:t>unchecked,</a:t>
            </a:r>
            <a:r>
              <a:rPr dirty="0" sz="2200" spc="1900">
                <a:latin typeface="Georgia"/>
                <a:cs typeface="Georgia"/>
              </a:rPr>
              <a:t> </a:t>
            </a:r>
            <a:r>
              <a:rPr dirty="0" sz="2200" spc="-15">
                <a:latin typeface="Georgia"/>
                <a:cs typeface="Georgia"/>
              </a:rPr>
              <a:t>i</a:t>
            </a:r>
            <a:r>
              <a:rPr dirty="0" sz="2200" spc="-300">
                <a:latin typeface="Georgia"/>
                <a:cs typeface="Georgia"/>
              </a:rPr>
              <a:t> </a:t>
            </a:r>
            <a:r>
              <a:rPr dirty="0" sz="2200" spc="5">
                <a:latin typeface="Georgia"/>
                <a:cs typeface="Georgia"/>
              </a:rPr>
              <a:t>t</a:t>
            </a:r>
            <a:r>
              <a:rPr dirty="0" sz="2200" spc="1914">
                <a:latin typeface="Georgia"/>
                <a:cs typeface="Georgia"/>
              </a:rPr>
              <a:t> </a:t>
            </a:r>
            <a:r>
              <a:rPr dirty="0" sz="2200" spc="204">
                <a:latin typeface="Georgia"/>
                <a:cs typeface="Georgia"/>
              </a:rPr>
              <a:t>causes</a:t>
            </a:r>
            <a:r>
              <a:rPr dirty="0" sz="2200" spc="1930">
                <a:latin typeface="Georgia"/>
                <a:cs typeface="Georgia"/>
              </a:rPr>
              <a:t> </a:t>
            </a:r>
            <a:r>
              <a:rPr dirty="0" sz="2200" spc="225">
                <a:latin typeface="Georgia"/>
                <a:cs typeface="Georgia"/>
              </a:rPr>
              <a:t>irreversible</a:t>
            </a:r>
            <a:r>
              <a:rPr dirty="0" sz="2200" spc="20">
                <a:latin typeface="Georgia"/>
                <a:cs typeface="Georgia"/>
              </a:rPr>
              <a:t> </a:t>
            </a:r>
            <a:r>
              <a:rPr dirty="0" sz="2200" spc="204">
                <a:latin typeface="Georgia"/>
                <a:cs typeface="Georgia"/>
              </a:rPr>
              <a:t>environmental</a:t>
            </a:r>
            <a:r>
              <a:rPr dirty="0" sz="2200">
                <a:latin typeface="Georgia"/>
                <a:cs typeface="Georgia"/>
              </a:rPr>
              <a:t>  </a:t>
            </a:r>
            <a:r>
              <a:rPr dirty="0" sz="2200" spc="135">
                <a:latin typeface="Georgia"/>
                <a:cs typeface="Georgia"/>
              </a:rPr>
              <a:t>and</a:t>
            </a:r>
            <a:r>
              <a:rPr dirty="0" sz="2200" spc="470">
                <a:latin typeface="Georgia"/>
                <a:cs typeface="Georgia"/>
              </a:rPr>
              <a:t> </a:t>
            </a:r>
            <a:r>
              <a:rPr dirty="0" sz="2200" spc="200">
                <a:latin typeface="Georgia"/>
                <a:cs typeface="Georgia"/>
              </a:rPr>
              <a:t>societal</a:t>
            </a:r>
            <a:r>
              <a:rPr dirty="0" sz="2200" spc="480">
                <a:latin typeface="Georgia"/>
                <a:cs typeface="Georgia"/>
              </a:rPr>
              <a:t> </a:t>
            </a:r>
            <a:r>
              <a:rPr dirty="0" sz="2200" spc="180">
                <a:latin typeface="Georgia"/>
                <a:cs typeface="Georgia"/>
              </a:rPr>
              <a:t>damage.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 descr=""/>
            <p:cNvSpPr/>
            <p:nvPr/>
          </p:nvSpPr>
          <p:spPr>
            <a:xfrm>
              <a:off x="2769108" y="2366009"/>
              <a:ext cx="7289800" cy="5080"/>
            </a:xfrm>
            <a:custGeom>
              <a:avLst/>
              <a:gdLst/>
              <a:ahLst/>
              <a:cxnLst/>
              <a:rect l="l" t="t" r="r" b="b"/>
              <a:pathLst>
                <a:path w="7289800" h="5080">
                  <a:moveTo>
                    <a:pt x="0" y="0"/>
                  </a:moveTo>
                  <a:lnTo>
                    <a:pt x="7289292" y="0"/>
                  </a:lnTo>
                  <a:lnTo>
                    <a:pt x="7289292" y="4572"/>
                  </a:lnTo>
                  <a:lnTo>
                    <a:pt x="0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B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99"/>
              </a:lnSpc>
              <a:spcBef>
                <a:spcPts val="100"/>
              </a:spcBef>
            </a:pPr>
            <a:r>
              <a:rPr dirty="0" spc="145"/>
              <a:t>Waiting</a:t>
            </a:r>
            <a:r>
              <a:rPr dirty="0" spc="595"/>
              <a:t> </a:t>
            </a:r>
            <a:r>
              <a:rPr dirty="0" spc="160"/>
              <a:t>for</a:t>
            </a:r>
            <a:r>
              <a:rPr dirty="0" spc="580"/>
              <a:t> </a:t>
            </a:r>
            <a:r>
              <a:rPr dirty="0" spc="155"/>
              <a:t>the</a:t>
            </a:r>
            <a:r>
              <a:rPr dirty="0" spc="555"/>
              <a:t> </a:t>
            </a:r>
            <a:r>
              <a:rPr dirty="0" spc="-250"/>
              <a:t>"</a:t>
            </a:r>
            <a:r>
              <a:rPr dirty="0" spc="-290"/>
              <a:t> </a:t>
            </a:r>
            <a:r>
              <a:rPr dirty="0" spc="220"/>
              <a:t>correct</a:t>
            </a:r>
            <a:r>
              <a:rPr dirty="0" spc="580"/>
              <a:t> </a:t>
            </a:r>
            <a:r>
              <a:rPr dirty="0" spc="120"/>
              <a:t>time"</a:t>
            </a:r>
            <a:r>
              <a:rPr dirty="0" spc="575"/>
              <a:t> </a:t>
            </a:r>
            <a:r>
              <a:rPr dirty="0" spc="114"/>
              <a:t>to</a:t>
            </a:r>
            <a:r>
              <a:rPr dirty="0" spc="575"/>
              <a:t> </a:t>
            </a:r>
            <a:r>
              <a:rPr dirty="0" spc="150"/>
              <a:t>act</a:t>
            </a:r>
            <a:r>
              <a:rPr dirty="0" spc="580"/>
              <a:t> </a:t>
            </a:r>
            <a:r>
              <a:rPr dirty="0" spc="165"/>
              <a:t>against</a:t>
            </a:r>
            <a:r>
              <a:rPr dirty="0" spc="580"/>
              <a:t> </a:t>
            </a:r>
            <a:r>
              <a:rPr dirty="0" spc="150"/>
              <a:t>air</a:t>
            </a:r>
            <a:r>
              <a:rPr dirty="0" spc="40"/>
              <a:t> </a:t>
            </a:r>
            <a:r>
              <a:rPr dirty="0" spc="180"/>
              <a:t>pollution</a:t>
            </a:r>
            <a:r>
              <a:rPr dirty="0" spc="1070"/>
              <a:t> </a:t>
            </a:r>
            <a:r>
              <a:rPr dirty="0" spc="114"/>
              <a:t>and</a:t>
            </a:r>
            <a:r>
              <a:rPr dirty="0" spc="1060"/>
              <a:t> </a:t>
            </a:r>
            <a:r>
              <a:rPr dirty="0" spc="195"/>
              <a:t>environmental</a:t>
            </a:r>
            <a:r>
              <a:rPr dirty="0" spc="1075"/>
              <a:t> </a:t>
            </a:r>
            <a:r>
              <a:rPr dirty="0" spc="190"/>
              <a:t>degradation</a:t>
            </a:r>
            <a:r>
              <a:rPr dirty="0" spc="1050"/>
              <a:t> </a:t>
            </a:r>
            <a:r>
              <a:rPr dirty="0" spc="150"/>
              <a:t>only</a:t>
            </a:r>
            <a:r>
              <a:rPr dirty="0" spc="5"/>
              <a:t> </a:t>
            </a:r>
            <a:r>
              <a:rPr dirty="0" spc="210"/>
              <a:t>accelerates</a:t>
            </a:r>
            <a:r>
              <a:rPr dirty="0" spc="1775"/>
              <a:t> </a:t>
            </a:r>
            <a:r>
              <a:rPr dirty="0" spc="204"/>
              <a:t>destruction</a:t>
            </a:r>
            <a:r>
              <a:rPr dirty="0" spc="1775"/>
              <a:t> </a:t>
            </a:r>
            <a:r>
              <a:rPr dirty="0" spc="125"/>
              <a:t>and</a:t>
            </a:r>
            <a:r>
              <a:rPr dirty="0" spc="1785"/>
              <a:t> </a:t>
            </a:r>
            <a:r>
              <a:rPr dirty="0" spc="195"/>
              <a:t>extinction.</a:t>
            </a:r>
            <a:r>
              <a:rPr dirty="0" spc="1764"/>
              <a:t> </a:t>
            </a:r>
            <a:r>
              <a:rPr dirty="0" spc="155"/>
              <a:t>The</a:t>
            </a:r>
            <a:r>
              <a:rPr dirty="0" spc="20"/>
              <a:t> </a:t>
            </a:r>
            <a:r>
              <a:rPr dirty="0" spc="180"/>
              <a:t>impacts</a:t>
            </a:r>
            <a:r>
              <a:rPr dirty="0" spc="885"/>
              <a:t> </a:t>
            </a:r>
            <a:r>
              <a:rPr dirty="0" spc="160"/>
              <a:t>are</a:t>
            </a:r>
            <a:r>
              <a:rPr dirty="0" spc="890"/>
              <a:t> </a:t>
            </a:r>
            <a:r>
              <a:rPr dirty="0" spc="180"/>
              <a:t>already</a:t>
            </a:r>
            <a:r>
              <a:rPr dirty="0" spc="915"/>
              <a:t> </a:t>
            </a:r>
            <a:r>
              <a:rPr dirty="0" spc="175"/>
              <a:t>visible,</a:t>
            </a:r>
            <a:r>
              <a:rPr dirty="0" spc="900"/>
              <a:t> </a:t>
            </a:r>
            <a:r>
              <a:rPr dirty="0" spc="165"/>
              <a:t>with</a:t>
            </a:r>
            <a:r>
              <a:rPr dirty="0" spc="905"/>
              <a:t> </a:t>
            </a:r>
            <a:r>
              <a:rPr dirty="0" spc="180"/>
              <a:t>rising</a:t>
            </a:r>
            <a:r>
              <a:rPr dirty="0" spc="925"/>
              <a:t> </a:t>
            </a:r>
            <a:r>
              <a:rPr dirty="0" spc="165"/>
              <a:t>global</a:t>
            </a:r>
            <a:r>
              <a:rPr dirty="0" spc="-5"/>
              <a:t> </a:t>
            </a:r>
            <a:r>
              <a:rPr dirty="0" spc="204"/>
              <a:t>temperatures,</a:t>
            </a:r>
            <a:r>
              <a:rPr dirty="0" spc="730"/>
              <a:t> </a:t>
            </a:r>
            <a:r>
              <a:rPr dirty="0" spc="190"/>
              <a:t>biodiversity</a:t>
            </a:r>
            <a:r>
              <a:rPr dirty="0" spc="725"/>
              <a:t> </a:t>
            </a:r>
            <a:r>
              <a:rPr dirty="0" spc="165"/>
              <a:t>loss,</a:t>
            </a:r>
            <a:r>
              <a:rPr dirty="0" spc="710"/>
              <a:t> </a:t>
            </a:r>
            <a:r>
              <a:rPr dirty="0" spc="125"/>
              <a:t>and</a:t>
            </a:r>
            <a:r>
              <a:rPr dirty="0" spc="730"/>
              <a:t> </a:t>
            </a:r>
            <a:r>
              <a:rPr dirty="0" spc="195"/>
              <a:t>increasing</a:t>
            </a:r>
            <a:r>
              <a:rPr dirty="0" spc="10"/>
              <a:t> </a:t>
            </a:r>
            <a:r>
              <a:rPr dirty="0" spc="175"/>
              <a:t>health</a:t>
            </a:r>
            <a:r>
              <a:rPr dirty="0" spc="905"/>
              <a:t> </a:t>
            </a:r>
            <a:r>
              <a:rPr dirty="0" spc="195"/>
              <a:t>crises.</a:t>
            </a:r>
            <a:r>
              <a:rPr dirty="0" spc="940"/>
              <a:t> </a:t>
            </a:r>
            <a:r>
              <a:rPr dirty="0" spc="195"/>
              <a:t>Procrastination</a:t>
            </a:r>
            <a:r>
              <a:rPr dirty="0" spc="930"/>
              <a:t> </a:t>
            </a:r>
            <a:r>
              <a:rPr dirty="0" spc="170"/>
              <a:t>allows</a:t>
            </a:r>
            <a:r>
              <a:rPr dirty="0" spc="930"/>
              <a:t> </a:t>
            </a:r>
            <a:r>
              <a:rPr dirty="0" spc="190"/>
              <a:t>problems</a:t>
            </a:r>
            <a:r>
              <a:rPr dirty="0" spc="10"/>
              <a:t> </a:t>
            </a:r>
            <a:r>
              <a:rPr dirty="0" spc="105"/>
              <a:t>to</a:t>
            </a:r>
            <a:r>
              <a:rPr dirty="0" spc="450"/>
              <a:t> </a:t>
            </a:r>
            <a:r>
              <a:rPr dirty="0" spc="185"/>
              <a:t>grow</a:t>
            </a:r>
            <a:r>
              <a:rPr dirty="0" spc="465"/>
              <a:t> </a:t>
            </a:r>
            <a:r>
              <a:rPr dirty="0" spc="175"/>
              <a:t>beyond</a:t>
            </a:r>
            <a:r>
              <a:rPr dirty="0" spc="465"/>
              <a:t> </a:t>
            </a:r>
            <a:r>
              <a:rPr dirty="0" spc="195"/>
              <a:t>control,</a:t>
            </a:r>
            <a:r>
              <a:rPr dirty="0" spc="445"/>
              <a:t> </a:t>
            </a:r>
            <a:r>
              <a:rPr dirty="0" spc="195"/>
              <a:t>threatening</a:t>
            </a:r>
            <a:r>
              <a:rPr dirty="0" spc="450"/>
              <a:t> </a:t>
            </a:r>
            <a:r>
              <a:rPr dirty="0" spc="204"/>
              <a:t>ecosystems</a:t>
            </a:r>
            <a:r>
              <a:rPr dirty="0" spc="10"/>
              <a:t> </a:t>
            </a:r>
            <a:r>
              <a:rPr dirty="0" spc="125"/>
              <a:t>and</a:t>
            </a:r>
            <a:r>
              <a:rPr dirty="0" spc="1415"/>
              <a:t> </a:t>
            </a:r>
            <a:r>
              <a:rPr dirty="0" spc="170"/>
              <a:t>humanity'</a:t>
            </a:r>
            <a:r>
              <a:rPr dirty="0" spc="-290"/>
              <a:t> </a:t>
            </a:r>
            <a:r>
              <a:rPr dirty="0" spc="15"/>
              <a:t>s</a:t>
            </a:r>
            <a:r>
              <a:rPr dirty="0" spc="1425"/>
              <a:t> </a:t>
            </a:r>
            <a:r>
              <a:rPr dirty="0" spc="185"/>
              <a:t>future.</a:t>
            </a:r>
            <a:r>
              <a:rPr dirty="0" spc="1390"/>
              <a:t> </a:t>
            </a:r>
            <a:r>
              <a:rPr dirty="0" spc="175"/>
              <a:t>Immediate,</a:t>
            </a:r>
            <a:r>
              <a:rPr dirty="0" spc="1395"/>
              <a:t> </a:t>
            </a:r>
            <a:r>
              <a:rPr dirty="0" spc="204"/>
              <a:t>collective</a:t>
            </a:r>
            <a:r>
              <a:rPr dirty="0" spc="20"/>
              <a:t> </a:t>
            </a:r>
            <a:r>
              <a:rPr dirty="0" spc="175"/>
              <a:t>action</a:t>
            </a:r>
            <a:r>
              <a:rPr dirty="0" spc="1980"/>
              <a:t> </a:t>
            </a:r>
            <a:r>
              <a:rPr dirty="0" spc="100"/>
              <a:t>is</a:t>
            </a:r>
            <a:r>
              <a:rPr dirty="0" spc="1980"/>
              <a:t> </a:t>
            </a:r>
            <a:r>
              <a:rPr dirty="0" spc="190"/>
              <a:t>essential</a:t>
            </a:r>
            <a:r>
              <a:rPr dirty="0" spc="1960"/>
              <a:t> </a:t>
            </a:r>
            <a:r>
              <a:rPr dirty="0" spc="105"/>
              <a:t>to</a:t>
            </a:r>
            <a:r>
              <a:rPr dirty="0" spc="1975"/>
              <a:t> </a:t>
            </a:r>
            <a:r>
              <a:rPr dirty="0" spc="195"/>
              <a:t>prevent</a:t>
            </a:r>
            <a:r>
              <a:rPr dirty="0" spc="1945"/>
              <a:t> </a:t>
            </a:r>
            <a:r>
              <a:rPr dirty="0" spc="200"/>
              <a:t>irreversible</a:t>
            </a:r>
            <a:r>
              <a:rPr dirty="0" spc="20"/>
              <a:t> </a:t>
            </a:r>
            <a:r>
              <a:rPr dirty="0" spc="165"/>
              <a:t>damage</a:t>
            </a:r>
            <a:r>
              <a:rPr dirty="0" spc="890"/>
              <a:t> </a:t>
            </a:r>
            <a:r>
              <a:rPr dirty="0" spc="125"/>
              <a:t>and</a:t>
            </a:r>
            <a:r>
              <a:rPr dirty="0" spc="900"/>
              <a:t> </a:t>
            </a:r>
            <a:r>
              <a:rPr dirty="0" spc="204"/>
              <a:t>secure</a:t>
            </a:r>
            <a:r>
              <a:rPr dirty="0" spc="890"/>
              <a:t> </a:t>
            </a:r>
            <a:r>
              <a:rPr dirty="0" spc="-35"/>
              <a:t>a</a:t>
            </a:r>
            <a:r>
              <a:rPr dirty="0" spc="905"/>
              <a:t> </a:t>
            </a:r>
            <a:r>
              <a:rPr dirty="0" spc="-10"/>
              <a:t>l</a:t>
            </a:r>
            <a:r>
              <a:rPr dirty="0" spc="-305"/>
              <a:t> </a:t>
            </a:r>
            <a:r>
              <a:rPr dirty="0" spc="165"/>
              <a:t>ivable</a:t>
            </a:r>
            <a:r>
              <a:rPr dirty="0" spc="890"/>
              <a:t> </a:t>
            </a:r>
            <a:r>
              <a:rPr dirty="0" spc="165"/>
              <a:t>planet</a:t>
            </a:r>
            <a:r>
              <a:rPr dirty="0" spc="894"/>
              <a:t> </a:t>
            </a:r>
            <a:r>
              <a:rPr dirty="0" spc="160"/>
              <a:t>for</a:t>
            </a:r>
            <a:r>
              <a:rPr dirty="0" spc="890"/>
              <a:t> </a:t>
            </a:r>
            <a:r>
              <a:rPr dirty="0" spc="180"/>
              <a:t>future</a:t>
            </a:r>
            <a:r>
              <a:rPr dirty="0" spc="20"/>
              <a:t> </a:t>
            </a:r>
            <a:r>
              <a:rPr dirty="0" spc="195"/>
              <a:t>generations.</a:t>
            </a:r>
            <a:r>
              <a:rPr dirty="0" spc="465"/>
              <a:t> </a:t>
            </a:r>
            <a:r>
              <a:rPr dirty="0" spc="150"/>
              <a:t>The</a:t>
            </a:r>
            <a:r>
              <a:rPr dirty="0" spc="434"/>
              <a:t> </a:t>
            </a:r>
            <a:r>
              <a:rPr dirty="0" spc="5"/>
              <a:t>t</a:t>
            </a:r>
            <a:r>
              <a:rPr dirty="0" spc="-280"/>
              <a:t> </a:t>
            </a:r>
            <a:r>
              <a:rPr dirty="0" spc="140"/>
              <a:t>ime</a:t>
            </a:r>
            <a:r>
              <a:rPr dirty="0" spc="434"/>
              <a:t> </a:t>
            </a:r>
            <a:r>
              <a:rPr dirty="0" spc="105"/>
              <a:t>to</a:t>
            </a:r>
            <a:r>
              <a:rPr dirty="0" spc="430"/>
              <a:t> </a:t>
            </a:r>
            <a:r>
              <a:rPr dirty="0" spc="150"/>
              <a:t>act</a:t>
            </a:r>
            <a:r>
              <a:rPr dirty="0" spc="420"/>
              <a:t> </a:t>
            </a:r>
            <a:r>
              <a:rPr dirty="0" spc="100"/>
              <a:t>is</a:t>
            </a:r>
            <a:r>
              <a:rPr dirty="0" spc="434"/>
              <a:t> </a:t>
            </a:r>
            <a:r>
              <a:rPr dirty="0" spc="150"/>
              <a:t>now.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21247" y="1138148"/>
            <a:ext cx="353695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8805" algn="l"/>
              </a:tabLst>
            </a:pPr>
            <a:r>
              <a:rPr dirty="0" spc="260"/>
              <a:t>W</a:t>
            </a:r>
            <a:r>
              <a:rPr dirty="0" spc="180"/>
              <a:t>H</a:t>
            </a:r>
            <a:r>
              <a:rPr dirty="0" spc="235"/>
              <a:t>E</a:t>
            </a:r>
            <a:r>
              <a:rPr dirty="0" spc="-430"/>
              <a:t>N</a:t>
            </a:r>
            <a:r>
              <a:rPr dirty="0"/>
              <a:t>	</a:t>
            </a:r>
            <a:r>
              <a:rPr dirty="0" spc="-85"/>
              <a:t>?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 descr=""/>
            <p:cNvSpPr/>
            <p:nvPr/>
          </p:nvSpPr>
          <p:spPr>
            <a:xfrm>
              <a:off x="4529328" y="2646425"/>
              <a:ext cx="5529580" cy="5080"/>
            </a:xfrm>
            <a:custGeom>
              <a:avLst/>
              <a:gdLst/>
              <a:ahLst/>
              <a:cxnLst/>
              <a:rect l="l" t="t" r="r" b="b"/>
              <a:pathLst>
                <a:path w="5529580" h="5080">
                  <a:moveTo>
                    <a:pt x="0" y="0"/>
                  </a:moveTo>
                  <a:lnTo>
                    <a:pt x="5529072" y="0"/>
                  </a:lnTo>
                  <a:lnTo>
                    <a:pt x="5529072" y="4572"/>
                  </a:lnTo>
                  <a:lnTo>
                    <a:pt x="0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B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82267"/>
              <a:ext cx="10058400" cy="5334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11443" y="1304112"/>
            <a:ext cx="296672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8575" algn="l"/>
              </a:tabLst>
            </a:pPr>
            <a:r>
              <a:rPr dirty="0" spc="335"/>
              <a:t>W</a:t>
            </a:r>
            <a:r>
              <a:rPr dirty="0" spc="254"/>
              <a:t>H</a:t>
            </a:r>
            <a:r>
              <a:rPr dirty="0" spc="-355"/>
              <a:t>O</a:t>
            </a:r>
            <a:r>
              <a:rPr dirty="0"/>
              <a:t>	</a:t>
            </a:r>
            <a:r>
              <a:rPr dirty="0" spc="-85"/>
              <a:t>?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804706" y="2826091"/>
            <a:ext cx="4978400" cy="313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51075">
              <a:lnSpc>
                <a:spcPct val="116900"/>
              </a:lnSpc>
              <a:spcBef>
                <a:spcPts val="100"/>
              </a:spcBef>
            </a:pPr>
            <a:r>
              <a:rPr dirty="0" sz="1650" spc="130">
                <a:latin typeface="Georgia"/>
                <a:cs typeface="Georgia"/>
              </a:rPr>
              <a:t>National</a:t>
            </a:r>
            <a:r>
              <a:rPr dirty="0" sz="1650" spc="315">
                <a:latin typeface="Georgia"/>
                <a:cs typeface="Georgia"/>
              </a:rPr>
              <a:t> </a:t>
            </a:r>
            <a:r>
              <a:rPr dirty="0" sz="1650" spc="160">
                <a:latin typeface="Georgia"/>
                <a:cs typeface="Georgia"/>
              </a:rPr>
              <a:t>Governments</a:t>
            </a:r>
            <a:r>
              <a:rPr dirty="0" sz="1650" spc="310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 </a:t>
            </a:r>
            <a:r>
              <a:rPr dirty="0" sz="1650" spc="135">
                <a:latin typeface="Georgia"/>
                <a:cs typeface="Georgia"/>
              </a:rPr>
              <a:t>Local</a:t>
            </a:r>
            <a:r>
              <a:rPr dirty="0" sz="1650" spc="335">
                <a:latin typeface="Georgia"/>
                <a:cs typeface="Georgia"/>
              </a:rPr>
              <a:t> </a:t>
            </a:r>
            <a:r>
              <a:rPr dirty="0" sz="1650" spc="160">
                <a:latin typeface="Georgia"/>
                <a:cs typeface="Georgia"/>
              </a:rPr>
              <a:t>Governments</a:t>
            </a:r>
            <a:r>
              <a:rPr dirty="0" sz="1650" spc="310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</a:t>
            </a:r>
            <a:endParaRPr sz="16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650" spc="150">
                <a:latin typeface="Georgia"/>
                <a:cs typeface="Georgia"/>
              </a:rPr>
              <a:t>International</a:t>
            </a:r>
            <a:r>
              <a:rPr dirty="0" sz="1650" spc="340">
                <a:latin typeface="Georgia"/>
                <a:cs typeface="Georgia"/>
              </a:rPr>
              <a:t> </a:t>
            </a:r>
            <a:r>
              <a:rPr dirty="0" sz="1650" spc="160">
                <a:latin typeface="Georgia"/>
                <a:cs typeface="Georgia"/>
              </a:rPr>
              <a:t>Organizations</a:t>
            </a:r>
            <a:r>
              <a:rPr dirty="0" sz="1650" spc="320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</a:t>
            </a:r>
            <a:endParaRPr sz="1650">
              <a:latin typeface="Georgia"/>
              <a:cs typeface="Georgia"/>
            </a:endParaRPr>
          </a:p>
          <a:p>
            <a:pPr marL="12700" marR="5080">
              <a:lnSpc>
                <a:spcPct val="116300"/>
              </a:lnSpc>
              <a:spcBef>
                <a:spcPts val="10"/>
              </a:spcBef>
              <a:tabLst>
                <a:tab pos="4868545" algn="l"/>
              </a:tabLst>
            </a:pPr>
            <a:r>
              <a:rPr dirty="0" sz="1650" spc="195">
                <a:latin typeface="Georgia"/>
                <a:cs typeface="Georgia"/>
              </a:rPr>
              <a:t>Non-</a:t>
            </a:r>
            <a:r>
              <a:rPr dirty="0" sz="1650" spc="155">
                <a:latin typeface="Georgia"/>
                <a:cs typeface="Georgia"/>
              </a:rPr>
              <a:t>Governmental</a:t>
            </a:r>
            <a:r>
              <a:rPr dirty="0" sz="1650" spc="345">
                <a:latin typeface="Georgia"/>
                <a:cs typeface="Georgia"/>
              </a:rPr>
              <a:t> </a:t>
            </a:r>
            <a:r>
              <a:rPr dirty="0" sz="1650" spc="160">
                <a:latin typeface="Georgia"/>
                <a:cs typeface="Georgia"/>
              </a:rPr>
              <a:t>Organizations</a:t>
            </a:r>
            <a:r>
              <a:rPr dirty="0" sz="1650" spc="325">
                <a:latin typeface="Georgia"/>
                <a:cs typeface="Georgia"/>
              </a:rPr>
              <a:t> </a:t>
            </a:r>
            <a:r>
              <a:rPr dirty="0" sz="1650" spc="-150">
                <a:latin typeface="Georgia"/>
                <a:cs typeface="Georgia"/>
              </a:rPr>
              <a:t>(</a:t>
            </a:r>
            <a:r>
              <a:rPr dirty="0" sz="1650" spc="-235">
                <a:latin typeface="Georgia"/>
                <a:cs typeface="Georgia"/>
              </a:rPr>
              <a:t> </a:t>
            </a:r>
            <a:r>
              <a:rPr dirty="0" sz="1650" spc="70">
                <a:latin typeface="Georgia"/>
                <a:cs typeface="Georgia"/>
              </a:rPr>
              <a:t>NGOs)</a:t>
            </a:r>
            <a:r>
              <a:rPr dirty="0" sz="1650">
                <a:latin typeface="Georgia"/>
                <a:cs typeface="Georgia"/>
              </a:rPr>
              <a:t>	</a:t>
            </a:r>
            <a:r>
              <a:rPr dirty="0" sz="1650" spc="-70">
                <a:latin typeface="Georgia"/>
                <a:cs typeface="Georgia"/>
              </a:rPr>
              <a:t>? </a:t>
            </a:r>
            <a:r>
              <a:rPr dirty="0" sz="1650" spc="120">
                <a:latin typeface="Georgia"/>
                <a:cs typeface="Georgia"/>
              </a:rPr>
              <a:t>World</a:t>
            </a:r>
            <a:r>
              <a:rPr dirty="0" sz="1650" spc="345">
                <a:latin typeface="Georgia"/>
                <a:cs typeface="Georgia"/>
              </a:rPr>
              <a:t> </a:t>
            </a:r>
            <a:r>
              <a:rPr dirty="0" sz="1650" spc="125">
                <a:latin typeface="Georgia"/>
                <a:cs typeface="Georgia"/>
              </a:rPr>
              <a:t>Health</a:t>
            </a:r>
            <a:r>
              <a:rPr dirty="0" sz="1650" spc="350">
                <a:latin typeface="Georgia"/>
                <a:cs typeface="Georgia"/>
              </a:rPr>
              <a:t> </a:t>
            </a:r>
            <a:r>
              <a:rPr dirty="0" sz="1650" spc="160">
                <a:latin typeface="Georgia"/>
                <a:cs typeface="Georgia"/>
              </a:rPr>
              <a:t>Organization</a:t>
            </a:r>
            <a:r>
              <a:rPr dirty="0" sz="1650" spc="340">
                <a:latin typeface="Georgia"/>
                <a:cs typeface="Georgia"/>
              </a:rPr>
              <a:t> </a:t>
            </a:r>
            <a:r>
              <a:rPr dirty="0" sz="1650" spc="-150">
                <a:latin typeface="Georgia"/>
                <a:cs typeface="Georgia"/>
              </a:rPr>
              <a:t>(</a:t>
            </a:r>
            <a:r>
              <a:rPr dirty="0" sz="1650" spc="-220">
                <a:latin typeface="Georgia"/>
                <a:cs typeface="Georgia"/>
              </a:rPr>
              <a:t> </a:t>
            </a:r>
            <a:r>
              <a:rPr dirty="0" sz="1650">
                <a:latin typeface="Georgia"/>
                <a:cs typeface="Georgia"/>
              </a:rPr>
              <a:t>WHO)</a:t>
            </a:r>
            <a:r>
              <a:rPr dirty="0" sz="1650" spc="345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</a:t>
            </a:r>
            <a:endParaRPr sz="1650">
              <a:latin typeface="Georgia"/>
              <a:cs typeface="Georgia"/>
            </a:endParaRPr>
          </a:p>
          <a:p>
            <a:pPr marL="12700" marR="2517775">
              <a:lnSpc>
                <a:spcPct val="116300"/>
              </a:lnSpc>
              <a:spcBef>
                <a:spcPts val="15"/>
              </a:spcBef>
            </a:pPr>
            <a:r>
              <a:rPr dirty="0" sz="1650" spc="125">
                <a:latin typeface="Georgia"/>
                <a:cs typeface="Georgia"/>
              </a:rPr>
              <a:t>United</a:t>
            </a:r>
            <a:r>
              <a:rPr dirty="0" sz="1650" spc="285">
                <a:latin typeface="Georgia"/>
                <a:cs typeface="Georgia"/>
              </a:rPr>
              <a:t> </a:t>
            </a:r>
            <a:r>
              <a:rPr dirty="0" sz="1650" spc="130">
                <a:latin typeface="Georgia"/>
                <a:cs typeface="Georgia"/>
              </a:rPr>
              <a:t>Nations</a:t>
            </a:r>
            <a:r>
              <a:rPr dirty="0" sz="1650" spc="315">
                <a:latin typeface="Georgia"/>
                <a:cs typeface="Georgia"/>
              </a:rPr>
              <a:t> </a:t>
            </a:r>
            <a:r>
              <a:rPr dirty="0" sz="1650" spc="-150">
                <a:latin typeface="Georgia"/>
                <a:cs typeface="Georgia"/>
              </a:rPr>
              <a:t>(</a:t>
            </a:r>
            <a:r>
              <a:rPr dirty="0" sz="1650" spc="-225">
                <a:latin typeface="Georgia"/>
                <a:cs typeface="Georgia"/>
              </a:rPr>
              <a:t> </a:t>
            </a:r>
            <a:r>
              <a:rPr dirty="0" sz="1650">
                <a:latin typeface="Georgia"/>
                <a:cs typeface="Georgia"/>
              </a:rPr>
              <a:t>UN)</a:t>
            </a:r>
            <a:r>
              <a:rPr dirty="0" sz="1650" spc="320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 </a:t>
            </a:r>
            <a:r>
              <a:rPr dirty="0" sz="1650" spc="114">
                <a:latin typeface="Georgia"/>
                <a:cs typeface="Georgia"/>
              </a:rPr>
              <a:t>Media</a:t>
            </a:r>
            <a:r>
              <a:rPr dirty="0" sz="1650" spc="315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</a:t>
            </a:r>
            <a:endParaRPr sz="16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650" spc="160">
                <a:latin typeface="Georgia"/>
                <a:cs typeface="Georgia"/>
              </a:rPr>
              <a:t>Communities</a:t>
            </a:r>
            <a:r>
              <a:rPr dirty="0" sz="1650" spc="345">
                <a:latin typeface="Georgia"/>
                <a:cs typeface="Georgia"/>
              </a:rPr>
              <a:t> </a:t>
            </a:r>
            <a:r>
              <a:rPr dirty="0" sz="1650" spc="-50">
                <a:latin typeface="Georgia"/>
                <a:cs typeface="Georgia"/>
              </a:rPr>
              <a:t>?</a:t>
            </a:r>
            <a:endParaRPr sz="1650">
              <a:latin typeface="Georgia"/>
              <a:cs typeface="Georgia"/>
            </a:endParaRPr>
          </a:p>
          <a:p>
            <a:pPr algn="ctr" marL="27305">
              <a:lnSpc>
                <a:spcPct val="100000"/>
              </a:lnSpc>
              <a:spcBef>
                <a:spcPts val="1390"/>
              </a:spcBef>
              <a:tabLst>
                <a:tab pos="780415" algn="l"/>
                <a:tab pos="1411605" algn="l"/>
                <a:tab pos="1993900" algn="l"/>
                <a:tab pos="3295015" algn="l"/>
              </a:tabLst>
            </a:pPr>
            <a:r>
              <a:rPr dirty="0" sz="3850" spc="240">
                <a:latin typeface="Georgia"/>
                <a:cs typeface="Georgia"/>
              </a:rPr>
              <a:t>or</a:t>
            </a:r>
            <a:r>
              <a:rPr dirty="0" sz="3850">
                <a:latin typeface="Georgia"/>
                <a:cs typeface="Georgia"/>
              </a:rPr>
              <a:t>	</a:t>
            </a:r>
            <a:r>
              <a:rPr dirty="0" sz="3850" spc="180">
                <a:latin typeface="Georgia"/>
                <a:cs typeface="Georgia"/>
              </a:rPr>
              <a:t>is</a:t>
            </a:r>
            <a:r>
              <a:rPr dirty="0" sz="3850">
                <a:latin typeface="Georgia"/>
                <a:cs typeface="Georgia"/>
              </a:rPr>
              <a:t>	</a:t>
            </a:r>
            <a:r>
              <a:rPr dirty="0" sz="3850" spc="170">
                <a:latin typeface="Georgia"/>
                <a:cs typeface="Georgia"/>
              </a:rPr>
              <a:t>it</a:t>
            </a:r>
            <a:r>
              <a:rPr dirty="0" sz="3850">
                <a:latin typeface="Georgia"/>
                <a:cs typeface="Georgia"/>
              </a:rPr>
              <a:t>	</a:t>
            </a:r>
            <a:r>
              <a:rPr dirty="0" sz="3850" spc="90">
                <a:latin typeface="Georgia"/>
                <a:cs typeface="Georgia"/>
              </a:rPr>
              <a:t>YOU</a:t>
            </a:r>
            <a:r>
              <a:rPr dirty="0" sz="3850">
                <a:latin typeface="Georgia"/>
                <a:cs typeface="Georgia"/>
              </a:rPr>
              <a:t>	</a:t>
            </a:r>
            <a:r>
              <a:rPr dirty="0" sz="3850" spc="-50">
                <a:latin typeface="Georgia"/>
                <a:cs typeface="Georgia"/>
              </a:rPr>
              <a:t>?</a:t>
            </a:r>
            <a:endParaRPr sz="3850">
              <a:latin typeface="Georgia"/>
              <a:cs typeface="Georgi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1057655"/>
            <a:ext cx="10057130" cy="5657215"/>
            <a:chOff x="0" y="1057655"/>
            <a:chExt cx="10057130" cy="565721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4859" y="2749295"/>
              <a:ext cx="1516379" cy="75285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095" y="1063751"/>
              <a:ext cx="10045065" cy="5645150"/>
            </a:xfrm>
            <a:custGeom>
              <a:avLst/>
              <a:gdLst/>
              <a:ahLst/>
              <a:cxnLst/>
              <a:rect l="l" t="t" r="r" b="b"/>
              <a:pathLst>
                <a:path w="10045065" h="5645150">
                  <a:moveTo>
                    <a:pt x="10044684" y="0"/>
                  </a:moveTo>
                  <a:lnTo>
                    <a:pt x="0" y="0"/>
                  </a:lnTo>
                  <a:lnTo>
                    <a:pt x="0" y="5644896"/>
                  </a:lnTo>
                  <a:lnTo>
                    <a:pt x="10044684" y="5644896"/>
                  </a:lnTo>
                  <a:lnTo>
                    <a:pt x="10044684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071673" y="2937140"/>
            <a:ext cx="5800725" cy="1197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599"/>
              </a:lnSpc>
              <a:spcBef>
                <a:spcPts val="95"/>
              </a:spcBef>
            </a:pPr>
            <a:r>
              <a:rPr dirty="0" sz="2200" spc="170">
                <a:latin typeface="Georgia"/>
                <a:cs typeface="Georgia"/>
              </a:rPr>
              <a:t>Start</a:t>
            </a:r>
            <a:r>
              <a:rPr dirty="0" sz="2200" spc="235">
                <a:latin typeface="Georgia"/>
                <a:cs typeface="Georgia"/>
              </a:rPr>
              <a:t>  </a:t>
            </a:r>
            <a:r>
              <a:rPr dirty="0" sz="2200" spc="114">
                <a:latin typeface="Georgia"/>
                <a:cs typeface="Georgia"/>
              </a:rPr>
              <a:t>by</a:t>
            </a:r>
            <a:r>
              <a:rPr dirty="0" sz="2200" spc="225">
                <a:latin typeface="Georgia"/>
                <a:cs typeface="Georgia"/>
              </a:rPr>
              <a:t>  </a:t>
            </a:r>
            <a:r>
              <a:rPr dirty="0" sz="2200" spc="180">
                <a:latin typeface="Georgia"/>
                <a:cs typeface="Georgia"/>
              </a:rPr>
              <a:t>taking</a:t>
            </a:r>
            <a:r>
              <a:rPr dirty="0" sz="2200" spc="229">
                <a:latin typeface="Georgia"/>
                <a:cs typeface="Georgia"/>
              </a:rPr>
              <a:t>  </a:t>
            </a:r>
            <a:r>
              <a:rPr dirty="0" sz="2200" spc="185">
                <a:latin typeface="Georgia"/>
                <a:cs typeface="Georgia"/>
              </a:rPr>
              <a:t>action</a:t>
            </a:r>
            <a:r>
              <a:rPr dirty="0" sz="2200" spc="229">
                <a:latin typeface="Georgia"/>
                <a:cs typeface="Georgia"/>
              </a:rPr>
              <a:t>  </a:t>
            </a:r>
            <a:r>
              <a:rPr dirty="0" sz="2200" spc="95">
                <a:latin typeface="Georgia"/>
                <a:cs typeface="Georgia"/>
              </a:rPr>
              <a:t>in</a:t>
            </a:r>
            <a:r>
              <a:rPr dirty="0" sz="2200" spc="235">
                <a:latin typeface="Georgia"/>
                <a:cs typeface="Georgia"/>
              </a:rPr>
              <a:t>  </a:t>
            </a:r>
            <a:r>
              <a:rPr dirty="0" sz="2200" spc="190">
                <a:latin typeface="Georgia"/>
                <a:cs typeface="Georgia"/>
              </a:rPr>
              <a:t>your</a:t>
            </a:r>
            <a:r>
              <a:rPr dirty="0" sz="2200" spc="220">
                <a:latin typeface="Georgia"/>
                <a:cs typeface="Georgia"/>
              </a:rPr>
              <a:t>  </a:t>
            </a:r>
            <a:r>
              <a:rPr dirty="0" sz="2200" spc="160">
                <a:latin typeface="Georgia"/>
                <a:cs typeface="Georgia"/>
              </a:rPr>
              <a:t>home </a:t>
            </a:r>
            <a:r>
              <a:rPr dirty="0" sz="2200" spc="145">
                <a:latin typeface="Georgia"/>
                <a:cs typeface="Georgia"/>
              </a:rPr>
              <a:t>and</a:t>
            </a:r>
            <a:r>
              <a:rPr dirty="0" sz="2200" spc="385">
                <a:latin typeface="Georgia"/>
                <a:cs typeface="Georgia"/>
              </a:rPr>
              <a:t>    </a:t>
            </a:r>
            <a:r>
              <a:rPr dirty="0" sz="2200" spc="200">
                <a:latin typeface="Georgia"/>
                <a:cs typeface="Georgia"/>
              </a:rPr>
              <a:t>immediate</a:t>
            </a:r>
            <a:r>
              <a:rPr dirty="0" sz="2200" spc="385">
                <a:latin typeface="Georgia"/>
                <a:cs typeface="Georgia"/>
              </a:rPr>
              <a:t>    </a:t>
            </a:r>
            <a:r>
              <a:rPr dirty="0" sz="2200" spc="220">
                <a:latin typeface="Georgia"/>
                <a:cs typeface="Georgia"/>
              </a:rPr>
              <a:t>surroundings</a:t>
            </a:r>
            <a:r>
              <a:rPr dirty="0" sz="2200" spc="385">
                <a:latin typeface="Georgia"/>
                <a:cs typeface="Georgia"/>
              </a:rPr>
              <a:t>    </a:t>
            </a:r>
            <a:r>
              <a:rPr dirty="0" sz="2200" spc="85">
                <a:latin typeface="Georgia"/>
                <a:cs typeface="Georgia"/>
              </a:rPr>
              <a:t>to </a:t>
            </a:r>
            <a:r>
              <a:rPr dirty="0" sz="2200" spc="215">
                <a:latin typeface="Georgia"/>
                <a:cs typeface="Georgia"/>
              </a:rPr>
              <a:t>reduce</a:t>
            </a:r>
            <a:r>
              <a:rPr dirty="0" sz="2200" spc="484">
                <a:latin typeface="Georgia"/>
                <a:cs typeface="Georgia"/>
              </a:rPr>
              <a:t> </a:t>
            </a:r>
            <a:r>
              <a:rPr dirty="0" sz="2200" spc="155">
                <a:latin typeface="Georgia"/>
                <a:cs typeface="Georgia"/>
              </a:rPr>
              <a:t>air</a:t>
            </a:r>
            <a:r>
              <a:rPr dirty="0" sz="2200" spc="470">
                <a:latin typeface="Georgia"/>
                <a:cs typeface="Georgia"/>
              </a:rPr>
              <a:t> </a:t>
            </a:r>
            <a:r>
              <a:rPr dirty="0" sz="2200" spc="180">
                <a:latin typeface="Georgia"/>
                <a:cs typeface="Georgia"/>
              </a:rPr>
              <a:t>pollution,</a:t>
            </a:r>
            <a:endParaRPr sz="2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3483" y="3747515"/>
            <a:ext cx="931164" cy="10226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83635" algn="l"/>
              </a:tabLst>
            </a:pPr>
            <a:r>
              <a:rPr dirty="0" spc="285"/>
              <a:t>W</a:t>
            </a:r>
            <a:r>
              <a:rPr dirty="0" spc="204"/>
              <a:t>H</a:t>
            </a:r>
            <a:r>
              <a:rPr dirty="0" spc="260"/>
              <a:t>E</a:t>
            </a:r>
            <a:r>
              <a:rPr dirty="0" spc="265"/>
              <a:t>R</a:t>
            </a:r>
            <a:r>
              <a:rPr dirty="0" spc="-405"/>
              <a:t>E</a:t>
            </a:r>
            <a:r>
              <a:rPr dirty="0"/>
              <a:t>	</a:t>
            </a:r>
            <a:r>
              <a:rPr dirty="0" spc="-85"/>
              <a:t>?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88080" y="2519933"/>
              <a:ext cx="6370320" cy="5080"/>
            </a:xfrm>
            <a:custGeom>
              <a:avLst/>
              <a:gdLst/>
              <a:ahLst/>
              <a:cxnLst/>
              <a:rect l="l" t="t" r="r" b="b"/>
              <a:pathLst>
                <a:path w="6370320" h="5080">
                  <a:moveTo>
                    <a:pt x="0" y="0"/>
                  </a:moveTo>
                  <a:lnTo>
                    <a:pt x="6370320" y="0"/>
                  </a:lnTo>
                  <a:lnTo>
                    <a:pt x="6370320" y="4572"/>
                  </a:lnTo>
                  <a:lnTo>
                    <a:pt x="0" y="4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B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31" y="4288535"/>
              <a:ext cx="1770888" cy="24277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5"/>
              <a:ext cx="3691128" cy="28346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5991" y="1057655"/>
              <a:ext cx="2929127" cy="123901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141652" y="2703922"/>
            <a:ext cx="5163185" cy="354457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50190" indent="-23749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50190" algn="l"/>
                <a:tab pos="1934845" algn="l"/>
              </a:tabLst>
            </a:pPr>
            <a:r>
              <a:rPr dirty="0" sz="2200" spc="185">
                <a:latin typeface="Georgia"/>
                <a:cs typeface="Georgia"/>
              </a:rPr>
              <a:t>Promoting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0">
                <a:latin typeface="Georgia"/>
                <a:cs typeface="Georgia"/>
              </a:rPr>
              <a:t>Clean</a:t>
            </a:r>
            <a:r>
              <a:rPr dirty="0" sz="2200" spc="459">
                <a:latin typeface="Georgia"/>
                <a:cs typeface="Georgia"/>
              </a:rPr>
              <a:t> </a:t>
            </a:r>
            <a:r>
              <a:rPr dirty="0" sz="2200" spc="200">
                <a:latin typeface="Georgia"/>
                <a:cs typeface="Georgia"/>
              </a:rPr>
              <a:t>Transportation</a:t>
            </a:r>
            <a:endParaRPr sz="2200">
              <a:latin typeface="Georgia"/>
              <a:cs typeface="Georgia"/>
            </a:endParaRPr>
          </a:p>
          <a:p>
            <a:pPr marL="751205">
              <a:lnSpc>
                <a:spcPct val="100000"/>
              </a:lnSpc>
              <a:spcBef>
                <a:spcPts val="434"/>
              </a:spcBef>
              <a:tabLst>
                <a:tab pos="3183255" algn="l"/>
              </a:tabLst>
            </a:pPr>
            <a:r>
              <a:rPr dirty="0" sz="2200" spc="480">
                <a:latin typeface="Georgia"/>
                <a:cs typeface="Georgia"/>
              </a:rPr>
              <a:t>-</a:t>
            </a:r>
            <a:r>
              <a:rPr dirty="0" sz="2200" spc="455">
                <a:latin typeface="Georgia"/>
                <a:cs typeface="Georgia"/>
              </a:rPr>
              <a:t>-</a:t>
            </a:r>
            <a:r>
              <a:rPr dirty="0" sz="2200" spc="265">
                <a:latin typeface="Georgia"/>
                <a:cs typeface="Georgia"/>
              </a:rPr>
              <a:t>Bike-</a:t>
            </a:r>
            <a:r>
              <a:rPr dirty="0" sz="2200" spc="175">
                <a:latin typeface="Georgia"/>
                <a:cs typeface="Georgia"/>
              </a:rPr>
              <a:t>Sharing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5">
                <a:latin typeface="Georgia"/>
                <a:cs typeface="Georgia"/>
              </a:rPr>
              <a:t>Programs</a:t>
            </a:r>
            <a:endParaRPr sz="2200">
              <a:latin typeface="Georgia"/>
              <a:cs typeface="Georgia"/>
            </a:endParaRPr>
          </a:p>
          <a:p>
            <a:pPr marL="751205">
              <a:lnSpc>
                <a:spcPct val="100000"/>
              </a:lnSpc>
              <a:spcBef>
                <a:spcPts val="440"/>
              </a:spcBef>
              <a:tabLst>
                <a:tab pos="2567305" algn="l"/>
              </a:tabLst>
            </a:pPr>
            <a:r>
              <a:rPr dirty="0" sz="2200" spc="480">
                <a:latin typeface="Georgia"/>
                <a:cs typeface="Georgia"/>
              </a:rPr>
              <a:t>-</a:t>
            </a:r>
            <a:r>
              <a:rPr dirty="0" sz="2200" spc="455">
                <a:latin typeface="Georgia"/>
                <a:cs typeface="Georgia"/>
              </a:rPr>
              <a:t>-</a:t>
            </a:r>
            <a:r>
              <a:rPr dirty="0" sz="2200" spc="310">
                <a:latin typeface="Georgia"/>
                <a:cs typeface="Georgia"/>
              </a:rPr>
              <a:t>Car-</a:t>
            </a:r>
            <a:r>
              <a:rPr dirty="0" sz="2200" spc="165">
                <a:latin typeface="Georgia"/>
                <a:cs typeface="Georgia"/>
              </a:rPr>
              <a:t>Free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25">
                <a:latin typeface="Georgia"/>
                <a:cs typeface="Georgia"/>
              </a:rPr>
              <a:t>Days</a:t>
            </a:r>
            <a:endParaRPr sz="2200">
              <a:latin typeface="Georgia"/>
              <a:cs typeface="Georgia"/>
            </a:endParaRPr>
          </a:p>
          <a:p>
            <a:pPr marL="250190" indent="-23749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50190" algn="l"/>
                <a:tab pos="2403475" algn="l"/>
              </a:tabLst>
            </a:pPr>
            <a:r>
              <a:rPr dirty="0" sz="2200" spc="200">
                <a:latin typeface="Georgia"/>
                <a:cs typeface="Georgia"/>
              </a:rPr>
              <a:t>Tree</a:t>
            </a:r>
            <a:r>
              <a:rPr dirty="0" sz="2200" spc="459">
                <a:latin typeface="Georgia"/>
                <a:cs typeface="Georgia"/>
              </a:rPr>
              <a:t> </a:t>
            </a:r>
            <a:r>
              <a:rPr dirty="0" sz="2200" spc="170">
                <a:latin typeface="Georgia"/>
                <a:cs typeface="Georgia"/>
              </a:rPr>
              <a:t>Planting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75">
                <a:latin typeface="Georgia"/>
                <a:cs typeface="Georgia"/>
              </a:rPr>
              <a:t>Initiatives</a:t>
            </a:r>
            <a:endParaRPr sz="2200">
              <a:latin typeface="Georgia"/>
              <a:cs typeface="Georgia"/>
            </a:endParaRPr>
          </a:p>
          <a:p>
            <a:pPr marL="751205">
              <a:lnSpc>
                <a:spcPct val="100000"/>
              </a:lnSpc>
              <a:spcBef>
                <a:spcPts val="430"/>
              </a:spcBef>
              <a:tabLst>
                <a:tab pos="2101215" algn="l"/>
              </a:tabLst>
            </a:pPr>
            <a:r>
              <a:rPr dirty="0" sz="2200" spc="480">
                <a:latin typeface="Georgia"/>
                <a:cs typeface="Georgia"/>
              </a:rPr>
              <a:t>-</a:t>
            </a:r>
            <a:r>
              <a:rPr dirty="0" sz="2200" spc="455">
                <a:latin typeface="Georgia"/>
                <a:cs typeface="Georgia"/>
              </a:rPr>
              <a:t>-</a:t>
            </a:r>
            <a:r>
              <a:rPr dirty="0" sz="2200" spc="135">
                <a:latin typeface="Georgia"/>
                <a:cs typeface="Georgia"/>
              </a:rPr>
              <a:t>Urban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0">
                <a:latin typeface="Georgia"/>
                <a:cs typeface="Georgia"/>
              </a:rPr>
              <a:t>Green</a:t>
            </a:r>
            <a:r>
              <a:rPr dirty="0" sz="2200" spc="465">
                <a:latin typeface="Georgia"/>
                <a:cs typeface="Georgia"/>
              </a:rPr>
              <a:t> </a:t>
            </a:r>
            <a:r>
              <a:rPr dirty="0" sz="2200" spc="175">
                <a:latin typeface="Georgia"/>
                <a:cs typeface="Georgia"/>
              </a:rPr>
              <a:t>Spaces</a:t>
            </a:r>
            <a:endParaRPr sz="2200">
              <a:latin typeface="Georgia"/>
              <a:cs typeface="Georgia"/>
            </a:endParaRPr>
          </a:p>
          <a:p>
            <a:pPr marL="751205">
              <a:lnSpc>
                <a:spcPct val="100000"/>
              </a:lnSpc>
              <a:spcBef>
                <a:spcPts val="445"/>
              </a:spcBef>
              <a:tabLst>
                <a:tab pos="2101215" algn="l"/>
              </a:tabLst>
            </a:pPr>
            <a:r>
              <a:rPr dirty="0" sz="2200" spc="480">
                <a:latin typeface="Georgia"/>
                <a:cs typeface="Georgia"/>
              </a:rPr>
              <a:t>-</a:t>
            </a:r>
            <a:r>
              <a:rPr dirty="0" sz="2200" spc="455">
                <a:latin typeface="Georgia"/>
                <a:cs typeface="Georgia"/>
              </a:rPr>
              <a:t>-</a:t>
            </a:r>
            <a:r>
              <a:rPr dirty="0" sz="2200" spc="135">
                <a:latin typeface="Georgia"/>
                <a:cs typeface="Georgia"/>
              </a:rPr>
              <a:t>Urban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0">
                <a:latin typeface="Georgia"/>
                <a:cs typeface="Georgia"/>
              </a:rPr>
              <a:t>Forests</a:t>
            </a:r>
            <a:endParaRPr sz="2200">
              <a:latin typeface="Georgia"/>
              <a:cs typeface="Georgia"/>
            </a:endParaRPr>
          </a:p>
          <a:p>
            <a:pPr marL="250190" indent="-23749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50190" algn="l"/>
              </a:tabLst>
            </a:pPr>
            <a:r>
              <a:rPr dirty="0" sz="2200" spc="145">
                <a:latin typeface="Georgia"/>
                <a:cs typeface="Georgia"/>
              </a:rPr>
              <a:t>Waste</a:t>
            </a:r>
            <a:r>
              <a:rPr dirty="0" sz="2200" spc="480">
                <a:latin typeface="Georgia"/>
                <a:cs typeface="Georgia"/>
              </a:rPr>
              <a:t> </a:t>
            </a:r>
            <a:r>
              <a:rPr dirty="0" sz="2200" spc="175">
                <a:latin typeface="Georgia"/>
                <a:cs typeface="Georgia"/>
              </a:rPr>
              <a:t>Management</a:t>
            </a:r>
            <a:endParaRPr sz="2200">
              <a:latin typeface="Georgia"/>
              <a:cs typeface="Georgia"/>
            </a:endParaRPr>
          </a:p>
          <a:p>
            <a:pPr marL="751205">
              <a:lnSpc>
                <a:spcPct val="100000"/>
              </a:lnSpc>
              <a:spcBef>
                <a:spcPts val="434"/>
              </a:spcBef>
              <a:tabLst>
                <a:tab pos="2644775" algn="l"/>
              </a:tabLst>
            </a:pPr>
            <a:r>
              <a:rPr dirty="0" sz="2200" spc="480">
                <a:latin typeface="Georgia"/>
                <a:cs typeface="Georgia"/>
              </a:rPr>
              <a:t>-</a:t>
            </a:r>
            <a:r>
              <a:rPr dirty="0" sz="2200" spc="455">
                <a:latin typeface="Georgia"/>
                <a:cs typeface="Georgia"/>
              </a:rPr>
              <a:t>-</a:t>
            </a:r>
            <a:r>
              <a:rPr dirty="0" sz="2200" spc="185">
                <a:latin typeface="Georgia"/>
                <a:cs typeface="Georgia"/>
              </a:rPr>
              <a:t>Recycling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90">
                <a:latin typeface="Georgia"/>
                <a:cs typeface="Georgia"/>
              </a:rPr>
              <a:t>Programs</a:t>
            </a:r>
            <a:endParaRPr sz="2200">
              <a:latin typeface="Georgia"/>
              <a:cs typeface="Georgia"/>
            </a:endParaRPr>
          </a:p>
          <a:p>
            <a:pPr marL="751205">
              <a:lnSpc>
                <a:spcPct val="100000"/>
              </a:lnSpc>
              <a:spcBef>
                <a:spcPts val="440"/>
              </a:spcBef>
              <a:tabLst>
                <a:tab pos="1746885" algn="l"/>
                <a:tab pos="3108325" algn="l"/>
              </a:tabLst>
            </a:pPr>
            <a:r>
              <a:rPr dirty="0" sz="2200" spc="480">
                <a:latin typeface="Georgia"/>
                <a:cs typeface="Georgia"/>
              </a:rPr>
              <a:t>-</a:t>
            </a:r>
            <a:r>
              <a:rPr dirty="0" sz="2200" spc="455">
                <a:latin typeface="Georgia"/>
                <a:cs typeface="Georgia"/>
              </a:rPr>
              <a:t>-</a:t>
            </a:r>
            <a:r>
              <a:rPr dirty="0" sz="2200" spc="85">
                <a:latin typeface="Georgia"/>
                <a:cs typeface="Georgia"/>
              </a:rPr>
              <a:t>Ban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14">
                <a:latin typeface="Georgia"/>
                <a:cs typeface="Georgia"/>
              </a:rPr>
              <a:t>on</a:t>
            </a:r>
            <a:r>
              <a:rPr dirty="0" sz="2200" spc="455">
                <a:latin typeface="Georgia"/>
                <a:cs typeface="Georgia"/>
              </a:rPr>
              <a:t> </a:t>
            </a:r>
            <a:r>
              <a:rPr dirty="0" sz="2200" spc="145">
                <a:latin typeface="Georgia"/>
                <a:cs typeface="Georgia"/>
              </a:rPr>
              <a:t>Open</a:t>
            </a:r>
            <a:r>
              <a:rPr dirty="0" sz="2200">
                <a:latin typeface="Georgia"/>
                <a:cs typeface="Georgia"/>
              </a:rPr>
              <a:t>	</a:t>
            </a:r>
            <a:r>
              <a:rPr dirty="0" sz="2200" spc="175">
                <a:latin typeface="Georgia"/>
                <a:cs typeface="Georgia"/>
              </a:rPr>
              <a:t>Burning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03796" y="1190116"/>
            <a:ext cx="296672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8575" algn="l"/>
              </a:tabLst>
            </a:pPr>
            <a:r>
              <a:rPr dirty="0" spc="320"/>
              <a:t>H</a:t>
            </a:r>
            <a:r>
              <a:rPr dirty="0" spc="295"/>
              <a:t>O</a:t>
            </a:r>
            <a:r>
              <a:rPr dirty="0" spc="-355"/>
              <a:t>W</a:t>
            </a:r>
            <a:r>
              <a:rPr dirty="0"/>
              <a:t>	</a:t>
            </a:r>
            <a:r>
              <a:rPr dirty="0" spc="-85"/>
              <a:t>?</a:t>
            </a:r>
          </a:p>
        </p:txBody>
      </p:sp>
      <p:sp>
        <p:nvSpPr>
          <p:cNvPr id="10" name="object 10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036" y="1057655"/>
            <a:ext cx="8627364" cy="56586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12720"/>
            <a:ext cx="928116" cy="40035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48841" y="1496268"/>
            <a:ext cx="7172959" cy="325183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337185" indent="-324485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337185" algn="l"/>
                <a:tab pos="1579880" algn="l"/>
                <a:tab pos="2888615" algn="l"/>
                <a:tab pos="4468495" algn="l"/>
              </a:tabLst>
            </a:pPr>
            <a:r>
              <a:rPr dirty="0" sz="3000" spc="235">
                <a:latin typeface="Georgia"/>
                <a:cs typeface="Georgia"/>
              </a:rPr>
              <a:t>Local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70">
                <a:latin typeface="Georgia"/>
                <a:cs typeface="Georgia"/>
              </a:rPr>
              <a:t>Clean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65">
                <a:latin typeface="Georgia"/>
                <a:cs typeface="Georgia"/>
              </a:rPr>
              <a:t>Energy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75">
                <a:latin typeface="Georgia"/>
                <a:cs typeface="Georgia"/>
              </a:rPr>
              <a:t>Projects</a:t>
            </a:r>
            <a:endParaRPr sz="3000">
              <a:latin typeface="Georgia"/>
              <a:cs typeface="Georgia"/>
            </a:endParaRPr>
          </a:p>
          <a:p>
            <a:pPr marL="1021080">
              <a:lnSpc>
                <a:spcPct val="100000"/>
              </a:lnSpc>
              <a:spcBef>
                <a:spcPts val="635"/>
              </a:spcBef>
              <a:tabLst>
                <a:tab pos="1614170" algn="l"/>
                <a:tab pos="2823210" algn="l"/>
              </a:tabLst>
            </a:pPr>
            <a:r>
              <a:rPr dirty="0" sz="3000" spc="670">
                <a:latin typeface="Georgia"/>
                <a:cs typeface="Georgia"/>
              </a:rPr>
              <a:t>-</a:t>
            </a:r>
            <a:r>
              <a:rPr dirty="0" sz="3000" spc="320">
                <a:latin typeface="Georgia"/>
                <a:cs typeface="Georgia"/>
              </a:rPr>
              <a:t>-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35">
                <a:latin typeface="Georgia"/>
                <a:cs typeface="Georgia"/>
              </a:rPr>
              <a:t>Solar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50">
                <a:latin typeface="Georgia"/>
                <a:cs typeface="Georgia"/>
              </a:rPr>
              <a:t>Villages</a:t>
            </a:r>
            <a:endParaRPr sz="3000">
              <a:latin typeface="Georgia"/>
              <a:cs typeface="Georgia"/>
            </a:endParaRPr>
          </a:p>
          <a:p>
            <a:pPr marL="1021080">
              <a:lnSpc>
                <a:spcPct val="100000"/>
              </a:lnSpc>
              <a:spcBef>
                <a:spcPts val="635"/>
              </a:spcBef>
              <a:tabLst>
                <a:tab pos="1614170" algn="l"/>
                <a:tab pos="3806190" algn="l"/>
              </a:tabLst>
            </a:pPr>
            <a:r>
              <a:rPr dirty="0" sz="3000" spc="670">
                <a:latin typeface="Georgia"/>
                <a:cs typeface="Georgia"/>
              </a:rPr>
              <a:t>-</a:t>
            </a:r>
            <a:r>
              <a:rPr dirty="0" sz="3000" spc="320">
                <a:latin typeface="Georgia"/>
                <a:cs typeface="Georgia"/>
              </a:rPr>
              <a:t>-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80">
                <a:latin typeface="Georgia"/>
                <a:cs typeface="Georgia"/>
              </a:rPr>
              <a:t>Microgrid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75">
                <a:latin typeface="Georgia"/>
                <a:cs typeface="Georgia"/>
              </a:rPr>
              <a:t>Projects</a:t>
            </a:r>
            <a:endParaRPr sz="3000">
              <a:latin typeface="Georgia"/>
              <a:cs typeface="Georgia"/>
            </a:endParaRPr>
          </a:p>
          <a:p>
            <a:pPr marL="337185" indent="-32448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37185" algn="l"/>
                <a:tab pos="2666365" algn="l"/>
              </a:tabLst>
            </a:pPr>
            <a:r>
              <a:rPr dirty="0" sz="3000" spc="290">
                <a:latin typeface="Georgia"/>
                <a:cs typeface="Georgia"/>
              </a:rPr>
              <a:t>Awareness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85">
                <a:latin typeface="Georgia"/>
                <a:cs typeface="Georgia"/>
              </a:rPr>
              <a:t>Campaigns</a:t>
            </a:r>
            <a:endParaRPr sz="3000">
              <a:latin typeface="Georgia"/>
              <a:cs typeface="Georgia"/>
            </a:endParaRPr>
          </a:p>
          <a:p>
            <a:pPr marL="1021080">
              <a:lnSpc>
                <a:spcPct val="100000"/>
              </a:lnSpc>
              <a:spcBef>
                <a:spcPts val="635"/>
              </a:spcBef>
              <a:tabLst>
                <a:tab pos="1614170" algn="l"/>
                <a:tab pos="5114290" algn="l"/>
              </a:tabLst>
            </a:pPr>
            <a:r>
              <a:rPr dirty="0" sz="3000" spc="670">
                <a:latin typeface="Georgia"/>
                <a:cs typeface="Georgia"/>
              </a:rPr>
              <a:t>-</a:t>
            </a:r>
            <a:r>
              <a:rPr dirty="0" sz="3000" spc="320">
                <a:latin typeface="Georgia"/>
                <a:cs typeface="Georgia"/>
              </a:rPr>
              <a:t>-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365">
                <a:latin typeface="Georgia"/>
                <a:cs typeface="Georgia"/>
              </a:rPr>
              <a:t>Community-</a:t>
            </a:r>
            <a:r>
              <a:rPr dirty="0" sz="3000" spc="180">
                <a:latin typeface="Georgia"/>
                <a:cs typeface="Georgia"/>
              </a:rPr>
              <a:t>Led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60">
                <a:latin typeface="Georgia"/>
                <a:cs typeface="Georgia"/>
              </a:rPr>
              <a:t>Education</a:t>
            </a:r>
            <a:endParaRPr sz="3000">
              <a:latin typeface="Georgia"/>
              <a:cs typeface="Georgia"/>
            </a:endParaRPr>
          </a:p>
          <a:p>
            <a:pPr marL="337185" indent="-32448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37185" algn="l"/>
                <a:tab pos="1579880" algn="l"/>
                <a:tab pos="2352675" algn="l"/>
                <a:tab pos="3997960" algn="l"/>
              </a:tabLst>
            </a:pPr>
            <a:r>
              <a:rPr dirty="0" sz="3000" spc="235">
                <a:latin typeface="Georgia"/>
                <a:cs typeface="Georgia"/>
              </a:rPr>
              <a:t>Local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165">
                <a:latin typeface="Georgia"/>
                <a:cs typeface="Georgia"/>
              </a:rPr>
              <a:t>Air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45">
                <a:latin typeface="Georgia"/>
                <a:cs typeface="Georgia"/>
              </a:rPr>
              <a:t>Quality</a:t>
            </a:r>
            <a:r>
              <a:rPr dirty="0" sz="3000">
                <a:latin typeface="Georgia"/>
                <a:cs typeface="Georgia"/>
              </a:rPr>
              <a:t>	</a:t>
            </a:r>
            <a:r>
              <a:rPr dirty="0" sz="3000" spc="270">
                <a:latin typeface="Georgia"/>
                <a:cs typeface="Georgia"/>
              </a:rPr>
              <a:t>Monitoring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296155"/>
            <a:ext cx="10046208" cy="242011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1057655"/>
            <a:ext cx="10057130" cy="5657215"/>
            <a:chOff x="0" y="1057655"/>
            <a:chExt cx="10057130" cy="565721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344" y="1988819"/>
              <a:ext cx="673607" cy="5623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1007" y="2421636"/>
              <a:ext cx="723900" cy="6065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600" y="1316735"/>
              <a:ext cx="739139" cy="61417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524" y="2542031"/>
              <a:ext cx="740663" cy="6187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4679" y="1057655"/>
              <a:ext cx="740663" cy="6156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215" y="1158239"/>
              <a:ext cx="723900" cy="5982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280" y="2720339"/>
              <a:ext cx="722376" cy="6035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1980" y="1074419"/>
              <a:ext cx="1824227" cy="238658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095" y="1063751"/>
              <a:ext cx="10045065" cy="5645150"/>
            </a:xfrm>
            <a:custGeom>
              <a:avLst/>
              <a:gdLst/>
              <a:ahLst/>
              <a:cxnLst/>
              <a:rect l="l" t="t" r="r" b="b"/>
              <a:pathLst>
                <a:path w="10045065" h="5645150">
                  <a:moveTo>
                    <a:pt x="10044684" y="0"/>
                  </a:moveTo>
                  <a:lnTo>
                    <a:pt x="0" y="0"/>
                  </a:lnTo>
                  <a:lnTo>
                    <a:pt x="0" y="5644896"/>
                  </a:lnTo>
                  <a:lnTo>
                    <a:pt x="10044684" y="5644896"/>
                  </a:lnTo>
                  <a:lnTo>
                    <a:pt x="10044684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03718" y="1960508"/>
            <a:ext cx="6673850" cy="4146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400"/>
              </a:lnSpc>
              <a:spcBef>
                <a:spcPts val="95"/>
              </a:spcBef>
            </a:pPr>
            <a:r>
              <a:rPr dirty="0" sz="2300" spc="220">
                <a:latin typeface="Georgia"/>
                <a:cs typeface="Georgia"/>
              </a:rPr>
              <a:t>Several</a:t>
            </a:r>
            <a:r>
              <a:rPr dirty="0" sz="2300" spc="165">
                <a:latin typeface="Georgia"/>
                <a:cs typeface="Georgia"/>
              </a:rPr>
              <a:t>  </a:t>
            </a:r>
            <a:r>
              <a:rPr dirty="0" sz="2300" spc="120">
                <a:latin typeface="Georgia"/>
                <a:cs typeface="Georgia"/>
              </a:rPr>
              <a:t>IOT</a:t>
            </a:r>
            <a:r>
              <a:rPr dirty="0" sz="2300" spc="170">
                <a:latin typeface="Georgia"/>
                <a:cs typeface="Georgia"/>
              </a:rPr>
              <a:t>  </a:t>
            </a:r>
            <a:r>
              <a:rPr dirty="0" sz="2300" spc="240">
                <a:latin typeface="Georgia"/>
                <a:cs typeface="Georgia"/>
              </a:rPr>
              <a:t>projects</a:t>
            </a:r>
            <a:r>
              <a:rPr dirty="0" sz="2300" spc="160">
                <a:latin typeface="Georgia"/>
                <a:cs typeface="Georgia"/>
              </a:rPr>
              <a:t>  </a:t>
            </a:r>
            <a:r>
              <a:rPr dirty="0" sz="2300" spc="200">
                <a:latin typeface="Georgia"/>
                <a:cs typeface="Georgia"/>
              </a:rPr>
              <a:t>are</a:t>
            </a:r>
            <a:r>
              <a:rPr dirty="0" sz="2300" spc="170">
                <a:latin typeface="Georgia"/>
                <a:cs typeface="Georgia"/>
              </a:rPr>
              <a:t>  </a:t>
            </a:r>
            <a:r>
              <a:rPr dirty="0" sz="2300" spc="240">
                <a:latin typeface="Georgia"/>
                <a:cs typeface="Georgia"/>
              </a:rPr>
              <a:t>present</a:t>
            </a:r>
            <a:r>
              <a:rPr dirty="0" sz="2300" spc="175">
                <a:latin typeface="Georgia"/>
                <a:cs typeface="Georgia"/>
              </a:rPr>
              <a:t>  </a:t>
            </a:r>
            <a:r>
              <a:rPr dirty="0" sz="2300" spc="200">
                <a:latin typeface="Georgia"/>
                <a:cs typeface="Georgia"/>
              </a:rPr>
              <a:t>for</a:t>
            </a:r>
            <a:r>
              <a:rPr dirty="0" sz="2300" spc="165">
                <a:latin typeface="Georgia"/>
                <a:cs typeface="Georgia"/>
              </a:rPr>
              <a:t>  </a:t>
            </a:r>
            <a:r>
              <a:rPr dirty="0" sz="2300" spc="160">
                <a:latin typeface="Georgia"/>
                <a:cs typeface="Georgia"/>
              </a:rPr>
              <a:t>air </a:t>
            </a:r>
            <a:r>
              <a:rPr dirty="0" sz="2300" spc="204">
                <a:latin typeface="Georgia"/>
                <a:cs typeface="Georgia"/>
              </a:rPr>
              <a:t>quality</a:t>
            </a:r>
            <a:r>
              <a:rPr dirty="0" sz="2300" spc="515">
                <a:latin typeface="Georgia"/>
                <a:cs typeface="Georgia"/>
              </a:rPr>
              <a:t> </a:t>
            </a:r>
            <a:r>
              <a:rPr dirty="0" sz="2300" spc="235">
                <a:latin typeface="Georgia"/>
                <a:cs typeface="Georgia"/>
              </a:rPr>
              <a:t>detection</a:t>
            </a:r>
            <a:r>
              <a:rPr dirty="0" sz="2300" spc="560">
                <a:latin typeface="Georgia"/>
                <a:cs typeface="Georgia"/>
              </a:rPr>
              <a:t> </a:t>
            </a:r>
            <a:r>
              <a:rPr dirty="0" sz="2300" spc="160">
                <a:latin typeface="Georgia"/>
                <a:cs typeface="Georgia"/>
              </a:rPr>
              <a:t>and</a:t>
            </a:r>
            <a:r>
              <a:rPr dirty="0" sz="2300" spc="500">
                <a:latin typeface="Georgia"/>
                <a:cs typeface="Georgia"/>
              </a:rPr>
              <a:t> </a:t>
            </a:r>
            <a:r>
              <a:rPr dirty="0" sz="2300" spc="170">
                <a:latin typeface="Georgia"/>
                <a:cs typeface="Georgia"/>
              </a:rPr>
              <a:t>gas</a:t>
            </a:r>
            <a:r>
              <a:rPr dirty="0" sz="2300" spc="535">
                <a:latin typeface="Georgia"/>
                <a:cs typeface="Georgia"/>
              </a:rPr>
              <a:t> </a:t>
            </a:r>
            <a:r>
              <a:rPr dirty="0" sz="2300" spc="204">
                <a:latin typeface="Georgia"/>
                <a:cs typeface="Georgia"/>
              </a:rPr>
              <a:t>leakage</a:t>
            </a:r>
            <a:endParaRPr sz="2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2300">
              <a:latin typeface="Georgia"/>
              <a:cs typeface="Georgia"/>
            </a:endParaRPr>
          </a:p>
          <a:p>
            <a:pPr algn="just" marL="12700" marR="5080">
              <a:lnSpc>
                <a:spcPct val="117600"/>
              </a:lnSpc>
            </a:pPr>
            <a:r>
              <a:rPr dirty="0" sz="2300" spc="250">
                <a:latin typeface="Georgia"/>
                <a:cs typeface="Georgia"/>
              </a:rPr>
              <a:t>however</a:t>
            </a:r>
            <a:r>
              <a:rPr dirty="0" sz="2300" spc="445">
                <a:latin typeface="Georgia"/>
                <a:cs typeface="Georgia"/>
              </a:rPr>
              <a:t>  </a:t>
            </a:r>
            <a:r>
              <a:rPr dirty="0" sz="2300" spc="125">
                <a:latin typeface="Georgia"/>
                <a:cs typeface="Georgia"/>
              </a:rPr>
              <a:t>it</a:t>
            </a:r>
            <a:r>
              <a:rPr dirty="0" sz="2300" spc="450">
                <a:latin typeface="Georgia"/>
                <a:cs typeface="Georgia"/>
              </a:rPr>
              <a:t>  </a:t>
            </a:r>
            <a:r>
              <a:rPr dirty="0" sz="2300" spc="145">
                <a:latin typeface="Georgia"/>
                <a:cs typeface="Georgia"/>
              </a:rPr>
              <a:t>is</a:t>
            </a:r>
            <a:r>
              <a:rPr dirty="0" sz="2300" spc="450">
                <a:latin typeface="Georgia"/>
                <a:cs typeface="Georgia"/>
              </a:rPr>
              <a:t>  </a:t>
            </a:r>
            <a:r>
              <a:rPr dirty="0" sz="2300" spc="215">
                <a:latin typeface="Georgia"/>
                <a:cs typeface="Georgia"/>
              </a:rPr>
              <a:t>very</a:t>
            </a:r>
            <a:r>
              <a:rPr dirty="0" sz="2300" spc="459">
                <a:latin typeface="Georgia"/>
                <a:cs typeface="Georgia"/>
              </a:rPr>
              <a:t>  </a:t>
            </a:r>
            <a:r>
              <a:rPr dirty="0" sz="2300" spc="240">
                <a:latin typeface="Georgia"/>
                <a:cs typeface="Georgia"/>
              </a:rPr>
              <a:t>expensive</a:t>
            </a:r>
            <a:r>
              <a:rPr dirty="0" sz="2300" spc="450">
                <a:latin typeface="Georgia"/>
                <a:cs typeface="Georgia"/>
              </a:rPr>
              <a:t>  </a:t>
            </a:r>
            <a:r>
              <a:rPr dirty="0" sz="2300" spc="170">
                <a:latin typeface="Georgia"/>
                <a:cs typeface="Georgia"/>
              </a:rPr>
              <a:t>and</a:t>
            </a:r>
            <a:r>
              <a:rPr dirty="0" sz="2300" spc="455">
                <a:latin typeface="Georgia"/>
                <a:cs typeface="Georgia"/>
              </a:rPr>
              <a:t>  </a:t>
            </a:r>
            <a:r>
              <a:rPr dirty="0" sz="2300" spc="160">
                <a:latin typeface="Georgia"/>
                <a:cs typeface="Georgia"/>
              </a:rPr>
              <a:t>one </a:t>
            </a:r>
            <a:r>
              <a:rPr dirty="0" sz="2300" spc="229">
                <a:latin typeface="Georgia"/>
                <a:cs typeface="Georgia"/>
              </a:rPr>
              <a:t>device</a:t>
            </a:r>
            <a:r>
              <a:rPr dirty="0" sz="2300" spc="320">
                <a:latin typeface="Georgia"/>
                <a:cs typeface="Georgia"/>
              </a:rPr>
              <a:t>    </a:t>
            </a:r>
            <a:r>
              <a:rPr dirty="0" sz="2300" spc="250">
                <a:latin typeface="Georgia"/>
                <a:cs typeface="Georgia"/>
              </a:rPr>
              <a:t>performs</a:t>
            </a:r>
            <a:r>
              <a:rPr dirty="0" sz="2300" spc="315">
                <a:latin typeface="Georgia"/>
                <a:cs typeface="Georgia"/>
              </a:rPr>
              <a:t>    </a:t>
            </a:r>
            <a:r>
              <a:rPr dirty="0" sz="2300" spc="200">
                <a:latin typeface="Georgia"/>
                <a:cs typeface="Georgia"/>
              </a:rPr>
              <a:t>only</a:t>
            </a:r>
            <a:r>
              <a:rPr dirty="0" sz="2300" spc="315">
                <a:latin typeface="Georgia"/>
                <a:cs typeface="Georgia"/>
              </a:rPr>
              <a:t>    </a:t>
            </a:r>
            <a:r>
              <a:rPr dirty="0" sz="2300" spc="195">
                <a:latin typeface="Georgia"/>
                <a:cs typeface="Georgia"/>
              </a:rPr>
              <a:t>one</a:t>
            </a:r>
            <a:r>
              <a:rPr dirty="0" sz="2300" spc="315">
                <a:latin typeface="Georgia"/>
                <a:cs typeface="Georgia"/>
              </a:rPr>
              <a:t>    </a:t>
            </a:r>
            <a:r>
              <a:rPr dirty="0" sz="2300" spc="229">
                <a:latin typeface="Georgia"/>
                <a:cs typeface="Georgia"/>
              </a:rPr>
              <a:t>specific </a:t>
            </a:r>
            <a:r>
              <a:rPr dirty="0" sz="2300" spc="225">
                <a:latin typeface="Georgia"/>
                <a:cs typeface="Georgia"/>
              </a:rPr>
              <a:t>function</a:t>
            </a:r>
            <a:r>
              <a:rPr dirty="0" sz="2300" spc="525">
                <a:latin typeface="Georgia"/>
                <a:cs typeface="Georgia"/>
              </a:rPr>
              <a:t> </a:t>
            </a:r>
            <a:r>
              <a:rPr dirty="0" sz="2300" spc="160">
                <a:latin typeface="Georgia"/>
                <a:cs typeface="Georgia"/>
              </a:rPr>
              <a:t>and</a:t>
            </a:r>
            <a:r>
              <a:rPr dirty="0" sz="2300" spc="500">
                <a:latin typeface="Georgia"/>
                <a:cs typeface="Georgia"/>
              </a:rPr>
              <a:t> </a:t>
            </a:r>
            <a:r>
              <a:rPr dirty="0" sz="2300" spc="135">
                <a:latin typeface="Georgia"/>
                <a:cs typeface="Georgia"/>
              </a:rPr>
              <a:t>is</a:t>
            </a:r>
            <a:r>
              <a:rPr dirty="0" sz="2300" spc="509">
                <a:latin typeface="Georgia"/>
                <a:cs typeface="Georgia"/>
              </a:rPr>
              <a:t> </a:t>
            </a:r>
            <a:r>
              <a:rPr dirty="0" sz="2300" spc="175">
                <a:latin typeface="Georgia"/>
                <a:cs typeface="Georgia"/>
              </a:rPr>
              <a:t>not</a:t>
            </a:r>
            <a:r>
              <a:rPr dirty="0" sz="2300" spc="515">
                <a:latin typeface="Georgia"/>
                <a:cs typeface="Georgia"/>
              </a:rPr>
              <a:t> </a:t>
            </a:r>
            <a:r>
              <a:rPr dirty="0" sz="2300" spc="210">
                <a:latin typeface="Georgia"/>
                <a:cs typeface="Georgia"/>
              </a:rPr>
              <a:t>very</a:t>
            </a:r>
            <a:r>
              <a:rPr dirty="0" sz="2300" spc="540">
                <a:latin typeface="Georgia"/>
                <a:cs typeface="Georgia"/>
              </a:rPr>
              <a:t> </a:t>
            </a:r>
            <a:r>
              <a:rPr dirty="0" sz="2300" spc="215">
                <a:latin typeface="Georgia"/>
                <a:cs typeface="Georgia"/>
              </a:rPr>
              <a:t>efficient.</a:t>
            </a:r>
            <a:endParaRPr sz="2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2300">
              <a:latin typeface="Georgia"/>
              <a:cs typeface="Georgia"/>
            </a:endParaRPr>
          </a:p>
          <a:p>
            <a:pPr algn="just" marL="12700" marR="5080">
              <a:lnSpc>
                <a:spcPct val="117600"/>
              </a:lnSpc>
              <a:spcBef>
                <a:spcPts val="5"/>
              </a:spcBef>
            </a:pPr>
            <a:r>
              <a:rPr dirty="0" sz="2300" spc="220">
                <a:latin typeface="Georgia"/>
                <a:cs typeface="Georgia"/>
              </a:rPr>
              <a:t>Therfore,,</a:t>
            </a:r>
            <a:r>
              <a:rPr dirty="0" sz="2300" spc="-140">
                <a:latin typeface="Georgia"/>
                <a:cs typeface="Georgia"/>
              </a:rPr>
              <a:t> </a:t>
            </a:r>
            <a:r>
              <a:rPr dirty="0" sz="2300">
                <a:latin typeface="Georgia"/>
                <a:cs typeface="Georgia"/>
              </a:rPr>
              <a:t>i</a:t>
            </a:r>
            <a:r>
              <a:rPr dirty="0" sz="2300" spc="540">
                <a:latin typeface="Georgia"/>
                <a:cs typeface="Georgia"/>
              </a:rPr>
              <a:t> </a:t>
            </a:r>
            <a:r>
              <a:rPr dirty="0" sz="2300" spc="165">
                <a:latin typeface="Georgia"/>
                <a:cs typeface="Georgia"/>
              </a:rPr>
              <a:t>aim</a:t>
            </a:r>
            <a:r>
              <a:rPr dirty="0" sz="2300" spc="85">
                <a:latin typeface="Georgia"/>
                <a:cs typeface="Georgia"/>
              </a:rPr>
              <a:t>  </a:t>
            </a:r>
            <a:r>
              <a:rPr dirty="0" sz="2300" spc="150">
                <a:latin typeface="Georgia"/>
                <a:cs typeface="Georgia"/>
              </a:rPr>
              <a:t>to</a:t>
            </a:r>
            <a:r>
              <a:rPr dirty="0" sz="2300" spc="80">
                <a:latin typeface="Georgia"/>
                <a:cs typeface="Georgia"/>
              </a:rPr>
              <a:t>  </a:t>
            </a:r>
            <a:r>
              <a:rPr dirty="0" sz="2300" spc="240">
                <a:latin typeface="Georgia"/>
                <a:cs typeface="Georgia"/>
              </a:rPr>
              <a:t>create</a:t>
            </a:r>
            <a:r>
              <a:rPr dirty="0" sz="2300" spc="80">
                <a:latin typeface="Georgia"/>
                <a:cs typeface="Georgia"/>
              </a:rPr>
              <a:t>  </a:t>
            </a:r>
            <a:r>
              <a:rPr dirty="0" sz="2300" spc="195">
                <a:latin typeface="Georgia"/>
                <a:cs typeface="Georgia"/>
              </a:rPr>
              <a:t>one</a:t>
            </a:r>
            <a:r>
              <a:rPr dirty="0" sz="2300" spc="80">
                <a:latin typeface="Georgia"/>
                <a:cs typeface="Georgia"/>
              </a:rPr>
              <a:t>  </a:t>
            </a:r>
            <a:r>
              <a:rPr dirty="0" sz="2300" spc="229">
                <a:latin typeface="Georgia"/>
                <a:cs typeface="Georgia"/>
              </a:rPr>
              <a:t>device</a:t>
            </a:r>
            <a:r>
              <a:rPr dirty="0" sz="2300" spc="80">
                <a:latin typeface="Georgia"/>
                <a:cs typeface="Georgia"/>
              </a:rPr>
              <a:t>  </a:t>
            </a:r>
            <a:r>
              <a:rPr dirty="0" sz="2300" spc="165">
                <a:latin typeface="Georgia"/>
                <a:cs typeface="Georgia"/>
              </a:rPr>
              <a:t>that </a:t>
            </a:r>
            <a:r>
              <a:rPr dirty="0" sz="2300" spc="175">
                <a:latin typeface="Georgia"/>
                <a:cs typeface="Georgia"/>
              </a:rPr>
              <a:t>can</a:t>
            </a:r>
            <a:r>
              <a:rPr dirty="0" sz="2300" spc="405">
                <a:latin typeface="Georgia"/>
                <a:cs typeface="Georgia"/>
              </a:rPr>
              <a:t>   </a:t>
            </a:r>
            <a:r>
              <a:rPr dirty="0" sz="2300" spc="250">
                <a:latin typeface="Georgia"/>
                <a:cs typeface="Georgia"/>
              </a:rPr>
              <a:t>perform</a:t>
            </a:r>
            <a:r>
              <a:rPr dirty="0" sz="2300" spc="409">
                <a:latin typeface="Georgia"/>
                <a:cs typeface="Georgia"/>
              </a:rPr>
              <a:t>   </a:t>
            </a:r>
            <a:r>
              <a:rPr dirty="0" sz="2300" spc="145">
                <a:latin typeface="Georgia"/>
                <a:cs typeface="Georgia"/>
              </a:rPr>
              <a:t>all</a:t>
            </a:r>
            <a:r>
              <a:rPr dirty="0" sz="2300" spc="409">
                <a:latin typeface="Georgia"/>
                <a:cs typeface="Georgia"/>
              </a:rPr>
              <a:t>   </a:t>
            </a:r>
            <a:r>
              <a:rPr dirty="0" sz="2300" spc="235">
                <a:latin typeface="Georgia"/>
                <a:cs typeface="Georgia"/>
              </a:rPr>
              <a:t>functions</a:t>
            </a:r>
            <a:r>
              <a:rPr dirty="0" sz="2300" spc="545">
                <a:latin typeface="Georgia"/>
                <a:cs typeface="Georgia"/>
              </a:rPr>
              <a:t>     </a:t>
            </a:r>
            <a:r>
              <a:rPr dirty="0" sz="2300" spc="170">
                <a:latin typeface="Georgia"/>
                <a:cs typeface="Georgia"/>
              </a:rPr>
              <a:t>and</a:t>
            </a:r>
            <a:r>
              <a:rPr dirty="0" sz="2300" spc="400">
                <a:latin typeface="Georgia"/>
                <a:cs typeface="Georgia"/>
              </a:rPr>
              <a:t>   </a:t>
            </a:r>
            <a:r>
              <a:rPr dirty="0" sz="2300" spc="110">
                <a:latin typeface="Georgia"/>
                <a:cs typeface="Georgia"/>
              </a:rPr>
              <a:t>is </a:t>
            </a:r>
            <a:r>
              <a:rPr dirty="0" sz="2300" spc="225">
                <a:latin typeface="Georgia"/>
                <a:cs typeface="Georgia"/>
              </a:rPr>
              <a:t>affordable</a:t>
            </a:r>
            <a:r>
              <a:rPr dirty="0" sz="2300" spc="550">
                <a:latin typeface="Georgia"/>
                <a:cs typeface="Georgia"/>
              </a:rPr>
              <a:t> </a:t>
            </a:r>
            <a:r>
              <a:rPr dirty="0" sz="2300" spc="135">
                <a:latin typeface="Georgia"/>
                <a:cs typeface="Georgia"/>
              </a:rPr>
              <a:t>by</a:t>
            </a:r>
            <a:r>
              <a:rPr dirty="0" sz="2300" spc="505">
                <a:latin typeface="Georgia"/>
                <a:cs typeface="Georgia"/>
              </a:rPr>
              <a:t> </a:t>
            </a:r>
            <a:r>
              <a:rPr dirty="0" sz="2300">
                <a:latin typeface="Georgia"/>
                <a:cs typeface="Georgia"/>
              </a:rPr>
              <a:t>a</a:t>
            </a:r>
            <a:r>
              <a:rPr dirty="0" sz="2300" spc="475">
                <a:latin typeface="Georgia"/>
                <a:cs typeface="Georgia"/>
              </a:rPr>
              <a:t> </a:t>
            </a:r>
            <a:r>
              <a:rPr dirty="0" sz="2300" spc="225">
                <a:latin typeface="Georgia"/>
                <a:cs typeface="Georgia"/>
              </a:rPr>
              <a:t>common</a:t>
            </a:r>
            <a:r>
              <a:rPr dirty="0" sz="2300" spc="550">
                <a:latin typeface="Georgia"/>
                <a:cs typeface="Georgia"/>
              </a:rPr>
              <a:t> </a:t>
            </a:r>
            <a:r>
              <a:rPr dirty="0" sz="2300" spc="150">
                <a:latin typeface="Georgia"/>
                <a:cs typeface="Georgia"/>
              </a:rPr>
              <a:t>man</a:t>
            </a:r>
            <a:endParaRPr sz="2300">
              <a:latin typeface="Georgia"/>
              <a:cs typeface="Georg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65094" y="2540477"/>
            <a:ext cx="6919595" cy="28136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>
              <a:lnSpc>
                <a:spcPct val="100000"/>
              </a:lnSpc>
              <a:spcBef>
                <a:spcPts val="155"/>
              </a:spcBef>
            </a:pPr>
            <a:r>
              <a:rPr dirty="0" sz="1750" spc="140">
                <a:latin typeface="Georgia"/>
                <a:cs typeface="Georgia"/>
              </a:rPr>
              <a:t>This</a:t>
            </a:r>
            <a:r>
              <a:rPr dirty="0" sz="1750" spc="204">
                <a:latin typeface="Georgia"/>
                <a:cs typeface="Georgia"/>
              </a:rPr>
              <a:t>  </a:t>
            </a:r>
            <a:r>
              <a:rPr dirty="0" sz="1750" spc="155">
                <a:latin typeface="Georgia"/>
                <a:cs typeface="Georgia"/>
              </a:rPr>
              <a:t>advanced</a:t>
            </a:r>
            <a:r>
              <a:rPr dirty="0" sz="1750" spc="210">
                <a:latin typeface="Georgia"/>
                <a:cs typeface="Georgia"/>
              </a:rPr>
              <a:t>  </a:t>
            </a:r>
            <a:r>
              <a:rPr dirty="0" sz="1750" spc="160">
                <a:latin typeface="Georgia"/>
                <a:cs typeface="Georgia"/>
              </a:rPr>
              <a:t>device</a:t>
            </a:r>
            <a:r>
              <a:rPr dirty="0" sz="1750" spc="200">
                <a:latin typeface="Georgia"/>
                <a:cs typeface="Georgia"/>
              </a:rPr>
              <a:t>  </a:t>
            </a:r>
            <a:r>
              <a:rPr dirty="0" sz="1750" spc="100">
                <a:latin typeface="Georgia"/>
                <a:cs typeface="Georgia"/>
              </a:rPr>
              <a:t>is</a:t>
            </a:r>
            <a:r>
              <a:rPr dirty="0" sz="1750" spc="204">
                <a:latin typeface="Georgia"/>
                <a:cs typeface="Georgia"/>
              </a:rPr>
              <a:t>  </a:t>
            </a:r>
            <a:r>
              <a:rPr dirty="0" sz="1750" spc="170">
                <a:latin typeface="Georgia"/>
                <a:cs typeface="Georgia"/>
              </a:rPr>
              <a:t>designed</a:t>
            </a:r>
            <a:r>
              <a:rPr dirty="0" sz="1750" spc="210">
                <a:latin typeface="Georgia"/>
                <a:cs typeface="Georgia"/>
              </a:rPr>
              <a:t>  </a:t>
            </a:r>
            <a:r>
              <a:rPr dirty="0" sz="1750" spc="105">
                <a:latin typeface="Georgia"/>
                <a:cs typeface="Georgia"/>
              </a:rPr>
              <a:t>to</a:t>
            </a:r>
            <a:r>
              <a:rPr dirty="0" sz="1750" spc="210">
                <a:latin typeface="Georgia"/>
                <a:cs typeface="Georgia"/>
              </a:rPr>
              <a:t>  </a:t>
            </a:r>
            <a:r>
              <a:rPr dirty="0" sz="1750" spc="160">
                <a:latin typeface="Georgia"/>
                <a:cs typeface="Georgia"/>
              </a:rPr>
              <a:t>assist</a:t>
            </a:r>
            <a:r>
              <a:rPr dirty="0" sz="1750" spc="200">
                <a:latin typeface="Georgia"/>
                <a:cs typeface="Georgia"/>
              </a:rPr>
              <a:t>  </a:t>
            </a:r>
            <a:r>
              <a:rPr dirty="0" sz="1750" spc="150">
                <a:latin typeface="Georgia"/>
                <a:cs typeface="Georgia"/>
              </a:rPr>
              <a:t>individuals</a:t>
            </a:r>
            <a:endParaRPr sz="1750">
              <a:latin typeface="Georgia"/>
              <a:cs typeface="Georgia"/>
            </a:endParaRPr>
          </a:p>
          <a:p>
            <a:pPr algn="just">
              <a:lnSpc>
                <a:spcPct val="117700"/>
              </a:lnSpc>
            </a:pPr>
            <a:r>
              <a:rPr dirty="0" sz="1750" spc="150">
                <a:latin typeface="Georgia"/>
                <a:cs typeface="Georgia"/>
              </a:rPr>
              <a:t>with</a:t>
            </a:r>
            <a:r>
              <a:rPr dirty="0" sz="1750" spc="1230">
                <a:latin typeface="Georgia"/>
                <a:cs typeface="Georgia"/>
              </a:rPr>
              <a:t> </a:t>
            </a:r>
            <a:r>
              <a:rPr dirty="0" sz="1750" spc="185">
                <a:latin typeface="Georgia"/>
                <a:cs typeface="Georgia"/>
              </a:rPr>
              <a:t>respiratory</a:t>
            </a:r>
            <a:r>
              <a:rPr dirty="0" sz="1750" spc="1220">
                <a:latin typeface="Georgia"/>
                <a:cs typeface="Georgia"/>
              </a:rPr>
              <a:t> </a:t>
            </a:r>
            <a:r>
              <a:rPr dirty="0" sz="1750">
                <a:latin typeface="Georgia"/>
                <a:cs typeface="Georgia"/>
              </a:rPr>
              <a:t>i</a:t>
            </a:r>
            <a:r>
              <a:rPr dirty="0" sz="1750" spc="-254">
                <a:latin typeface="Georgia"/>
                <a:cs typeface="Georgia"/>
              </a:rPr>
              <a:t> </a:t>
            </a:r>
            <a:r>
              <a:rPr dirty="0" sz="1750">
                <a:latin typeface="Georgia"/>
                <a:cs typeface="Georgia"/>
              </a:rPr>
              <a:t>l</a:t>
            </a:r>
            <a:r>
              <a:rPr dirty="0" sz="1750" spc="-240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lnesses</a:t>
            </a:r>
            <a:r>
              <a:rPr dirty="0" sz="1750" spc="1210">
                <a:latin typeface="Georgia"/>
                <a:cs typeface="Georgia"/>
              </a:rPr>
              <a:t> </a:t>
            </a:r>
            <a:r>
              <a:rPr dirty="0" sz="1750" spc="160">
                <a:latin typeface="Georgia"/>
                <a:cs typeface="Georgia"/>
              </a:rPr>
              <a:t>while</a:t>
            </a:r>
            <a:r>
              <a:rPr dirty="0" sz="1750" spc="1195">
                <a:latin typeface="Georgia"/>
                <a:cs typeface="Georgia"/>
              </a:rPr>
              <a:t> </a:t>
            </a:r>
            <a:r>
              <a:rPr dirty="0" sz="1750" spc="165">
                <a:latin typeface="Georgia"/>
                <a:cs typeface="Georgia"/>
              </a:rPr>
              <a:t>enhancing</a:t>
            </a:r>
            <a:r>
              <a:rPr dirty="0" sz="1750" spc="1210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safety</a:t>
            </a:r>
            <a:r>
              <a:rPr dirty="0" sz="1750" spc="1200">
                <a:latin typeface="Georgia"/>
                <a:cs typeface="Georgia"/>
              </a:rPr>
              <a:t> </a:t>
            </a:r>
            <a:r>
              <a:rPr dirty="0" sz="1750" spc="95">
                <a:latin typeface="Georgia"/>
                <a:cs typeface="Georgia"/>
              </a:rPr>
              <a:t>in</a:t>
            </a:r>
            <a:r>
              <a:rPr dirty="0" sz="1750">
                <a:latin typeface="Georgia"/>
                <a:cs typeface="Georgia"/>
              </a:rPr>
              <a:t> </a:t>
            </a:r>
            <a:r>
              <a:rPr dirty="0" sz="1750" spc="160">
                <a:latin typeface="Georgia"/>
                <a:cs typeface="Georgia"/>
              </a:rPr>
              <a:t>homes</a:t>
            </a:r>
            <a:r>
              <a:rPr dirty="0" sz="1750" spc="1210">
                <a:latin typeface="Georgia"/>
                <a:cs typeface="Georgia"/>
              </a:rPr>
              <a:t> </a:t>
            </a:r>
            <a:r>
              <a:rPr dirty="0" sz="1750" spc="114">
                <a:latin typeface="Georgia"/>
                <a:cs typeface="Georgia"/>
              </a:rPr>
              <a:t>and</a:t>
            </a:r>
            <a:r>
              <a:rPr dirty="0" sz="1750" spc="1205">
                <a:latin typeface="Georgia"/>
                <a:cs typeface="Georgia"/>
              </a:rPr>
              <a:t> </a:t>
            </a:r>
            <a:r>
              <a:rPr dirty="0" sz="1750" spc="165">
                <a:latin typeface="Georgia"/>
                <a:cs typeface="Georgia"/>
              </a:rPr>
              <a:t>offices.</a:t>
            </a:r>
            <a:r>
              <a:rPr dirty="0" sz="1750" spc="1205">
                <a:latin typeface="Georgia"/>
                <a:cs typeface="Georgia"/>
              </a:rPr>
              <a:t> </a:t>
            </a:r>
            <a:r>
              <a:rPr dirty="0" sz="1750" spc="50">
                <a:latin typeface="Georgia"/>
                <a:cs typeface="Georgia"/>
              </a:rPr>
              <a:t>It</a:t>
            </a:r>
            <a:r>
              <a:rPr dirty="0" sz="1750" spc="1220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features</a:t>
            </a:r>
            <a:r>
              <a:rPr dirty="0" sz="1750" spc="1230">
                <a:latin typeface="Georgia"/>
                <a:cs typeface="Georgia"/>
              </a:rPr>
              <a:t> </a:t>
            </a:r>
            <a:r>
              <a:rPr dirty="0" sz="1750" spc="229">
                <a:latin typeface="Georgia"/>
                <a:cs typeface="Georgia"/>
              </a:rPr>
              <a:t>real-</a:t>
            </a:r>
            <a:r>
              <a:rPr dirty="0" sz="1750" spc="145">
                <a:latin typeface="Georgia"/>
                <a:cs typeface="Georgia"/>
              </a:rPr>
              <a:t>time</a:t>
            </a:r>
            <a:r>
              <a:rPr dirty="0" sz="1750" spc="1195">
                <a:latin typeface="Georgia"/>
                <a:cs typeface="Georgia"/>
              </a:rPr>
              <a:t> </a:t>
            </a:r>
            <a:r>
              <a:rPr dirty="0" sz="1750" spc="130">
                <a:latin typeface="Georgia"/>
                <a:cs typeface="Georgia"/>
              </a:rPr>
              <a:t>air</a:t>
            </a:r>
            <a:r>
              <a:rPr dirty="0" sz="1750" spc="1200">
                <a:latin typeface="Georgia"/>
                <a:cs typeface="Georgia"/>
              </a:rPr>
              <a:t> </a:t>
            </a:r>
            <a:r>
              <a:rPr dirty="0" sz="1750" spc="150">
                <a:latin typeface="Georgia"/>
                <a:cs typeface="Georgia"/>
              </a:rPr>
              <a:t>quality</a:t>
            </a:r>
            <a:r>
              <a:rPr dirty="0" sz="1750" spc="10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monitoring</a:t>
            </a:r>
            <a:r>
              <a:rPr dirty="0" sz="1750" spc="1335">
                <a:latin typeface="Georgia"/>
                <a:cs typeface="Georgia"/>
              </a:rPr>
              <a:t> </a:t>
            </a:r>
            <a:r>
              <a:rPr dirty="0" sz="1750" spc="120">
                <a:latin typeface="Georgia"/>
                <a:cs typeface="Georgia"/>
              </a:rPr>
              <a:t>and</a:t>
            </a:r>
            <a:r>
              <a:rPr dirty="0" sz="1750" spc="1330">
                <a:latin typeface="Georgia"/>
                <a:cs typeface="Georgia"/>
              </a:rPr>
              <a:t> </a:t>
            </a:r>
            <a:r>
              <a:rPr dirty="0" sz="1750" spc="130">
                <a:latin typeface="Georgia"/>
                <a:cs typeface="Georgia"/>
              </a:rPr>
              <a:t>gas</a:t>
            </a:r>
            <a:r>
              <a:rPr dirty="0" sz="1750" spc="1335">
                <a:latin typeface="Georgia"/>
                <a:cs typeface="Georgia"/>
              </a:rPr>
              <a:t> </a:t>
            </a:r>
            <a:r>
              <a:rPr dirty="0" sz="1750" spc="135">
                <a:latin typeface="Georgia"/>
                <a:cs typeface="Georgia"/>
              </a:rPr>
              <a:t>leak</a:t>
            </a:r>
            <a:r>
              <a:rPr dirty="0" sz="1750" spc="1350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detection,</a:t>
            </a:r>
            <a:r>
              <a:rPr dirty="0" sz="1750" spc="1345">
                <a:latin typeface="Georgia"/>
                <a:cs typeface="Georgia"/>
              </a:rPr>
              <a:t> </a:t>
            </a:r>
            <a:r>
              <a:rPr dirty="0" sz="1750" spc="150">
                <a:latin typeface="Georgia"/>
                <a:cs typeface="Georgia"/>
              </a:rPr>
              <a:t>with</a:t>
            </a:r>
            <a:r>
              <a:rPr dirty="0" sz="1750" spc="1335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intelligent</a:t>
            </a:r>
            <a:endParaRPr sz="1750">
              <a:latin typeface="Georgia"/>
              <a:cs typeface="Georgia"/>
            </a:endParaRPr>
          </a:p>
          <a:p>
            <a:pPr algn="just">
              <a:lnSpc>
                <a:spcPct val="117900"/>
              </a:lnSpc>
              <a:spcBef>
                <a:spcPts val="10"/>
              </a:spcBef>
            </a:pPr>
            <a:r>
              <a:rPr dirty="0" sz="1750" spc="175">
                <a:latin typeface="Georgia"/>
                <a:cs typeface="Georgia"/>
              </a:rPr>
              <a:t>systems</a:t>
            </a:r>
            <a:r>
              <a:rPr dirty="0" sz="1750" spc="645">
                <a:latin typeface="Georgia"/>
                <a:cs typeface="Georgia"/>
              </a:rPr>
              <a:t> </a:t>
            </a:r>
            <a:r>
              <a:rPr dirty="0" sz="1750" spc="105">
                <a:latin typeface="Georgia"/>
                <a:cs typeface="Georgia"/>
              </a:rPr>
              <a:t>to</a:t>
            </a:r>
            <a:r>
              <a:rPr dirty="0" sz="1750" spc="660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differentiate</a:t>
            </a:r>
            <a:r>
              <a:rPr dirty="0" sz="1750" spc="645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between</a:t>
            </a:r>
            <a:r>
              <a:rPr dirty="0" sz="1750" spc="645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harmless</a:t>
            </a:r>
            <a:r>
              <a:rPr dirty="0" sz="1750" spc="645">
                <a:latin typeface="Georgia"/>
                <a:cs typeface="Georgia"/>
              </a:rPr>
              <a:t> </a:t>
            </a:r>
            <a:r>
              <a:rPr dirty="0" sz="1750" spc="160">
                <a:latin typeface="Georgia"/>
                <a:cs typeface="Georgia"/>
              </a:rPr>
              <a:t>smoke</a:t>
            </a:r>
            <a:r>
              <a:rPr dirty="0" sz="1750" spc="665">
                <a:latin typeface="Georgia"/>
                <a:cs typeface="Georgia"/>
              </a:rPr>
              <a:t> </a:t>
            </a:r>
            <a:r>
              <a:rPr dirty="0" sz="1750" spc="-150">
                <a:latin typeface="Georgia"/>
                <a:cs typeface="Georgia"/>
              </a:rPr>
              <a:t>(</a:t>
            </a:r>
            <a:r>
              <a:rPr dirty="0" sz="1750" spc="-27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such</a:t>
            </a:r>
            <a:r>
              <a:rPr dirty="0" sz="1750" spc="5">
                <a:latin typeface="Georgia"/>
                <a:cs typeface="Georgia"/>
              </a:rPr>
              <a:t> </a:t>
            </a:r>
            <a:r>
              <a:rPr dirty="0" sz="1750" spc="85">
                <a:latin typeface="Georgia"/>
                <a:cs typeface="Georgia"/>
              </a:rPr>
              <a:t>as</a:t>
            </a:r>
            <a:r>
              <a:rPr dirty="0" sz="1750" spc="62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from</a:t>
            </a:r>
            <a:r>
              <a:rPr dirty="0" sz="1750" spc="645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incense</a:t>
            </a:r>
            <a:r>
              <a:rPr dirty="0" sz="1750" spc="610">
                <a:latin typeface="Georgia"/>
                <a:cs typeface="Georgia"/>
              </a:rPr>
              <a:t> </a:t>
            </a:r>
            <a:r>
              <a:rPr dirty="0" sz="1750" spc="135">
                <a:latin typeface="Georgia"/>
                <a:cs typeface="Georgia"/>
              </a:rPr>
              <a:t>or</a:t>
            </a:r>
            <a:r>
              <a:rPr dirty="0" sz="1750" spc="630">
                <a:latin typeface="Georgia"/>
                <a:cs typeface="Georgia"/>
              </a:rPr>
              <a:t> </a:t>
            </a:r>
            <a:r>
              <a:rPr dirty="0" sz="1750" spc="165">
                <a:latin typeface="Georgia"/>
                <a:cs typeface="Georgia"/>
              </a:rPr>
              <a:t>cigarettes)</a:t>
            </a:r>
            <a:r>
              <a:rPr dirty="0" sz="1750" spc="630">
                <a:latin typeface="Georgia"/>
                <a:cs typeface="Georgia"/>
              </a:rPr>
              <a:t> </a:t>
            </a:r>
            <a:r>
              <a:rPr dirty="0" sz="1750" spc="114">
                <a:latin typeface="Georgia"/>
                <a:cs typeface="Georgia"/>
              </a:rPr>
              <a:t>and</a:t>
            </a:r>
            <a:r>
              <a:rPr dirty="0" sz="1750" spc="615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dangerous</a:t>
            </a:r>
            <a:r>
              <a:rPr dirty="0" sz="1750" spc="605">
                <a:latin typeface="Georgia"/>
                <a:cs typeface="Georgia"/>
              </a:rPr>
              <a:t> </a:t>
            </a:r>
            <a:r>
              <a:rPr dirty="0" sz="1750" spc="160">
                <a:latin typeface="Georgia"/>
                <a:cs typeface="Georgia"/>
              </a:rPr>
              <a:t>smoke</a:t>
            </a:r>
            <a:r>
              <a:rPr dirty="0" sz="1750" spc="625">
                <a:latin typeface="Georgia"/>
                <a:cs typeface="Georgia"/>
              </a:rPr>
              <a:t> </a:t>
            </a:r>
            <a:r>
              <a:rPr dirty="0" sz="1750" spc="135">
                <a:latin typeface="Georgia"/>
                <a:cs typeface="Georgia"/>
              </a:rPr>
              <a:t>or</a:t>
            </a:r>
            <a:r>
              <a:rPr dirty="0" sz="1750" spc="40">
                <a:latin typeface="Georgia"/>
                <a:cs typeface="Georgia"/>
              </a:rPr>
              <a:t> </a:t>
            </a:r>
            <a:r>
              <a:rPr dirty="0" sz="1750" spc="130">
                <a:latin typeface="Georgia"/>
                <a:cs typeface="Georgia"/>
              </a:rPr>
              <a:t>gas</a:t>
            </a:r>
            <a:r>
              <a:rPr dirty="0" sz="1750" spc="484">
                <a:latin typeface="Georgia"/>
                <a:cs typeface="Georgia"/>
              </a:rPr>
              <a:t> </a:t>
            </a:r>
            <a:r>
              <a:rPr dirty="0" sz="1750" spc="150">
                <a:latin typeface="Georgia"/>
                <a:cs typeface="Georgia"/>
              </a:rPr>
              <a:t>leaks.</a:t>
            </a:r>
            <a:r>
              <a:rPr dirty="0" sz="1750" spc="47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Equipped</a:t>
            </a:r>
            <a:r>
              <a:rPr dirty="0" sz="1750" spc="495">
                <a:latin typeface="Georgia"/>
                <a:cs typeface="Georgia"/>
              </a:rPr>
              <a:t> </a:t>
            </a:r>
            <a:r>
              <a:rPr dirty="0" sz="1750" spc="145">
                <a:latin typeface="Georgia"/>
                <a:cs typeface="Georgia"/>
              </a:rPr>
              <a:t>with</a:t>
            </a:r>
            <a:r>
              <a:rPr dirty="0" sz="1750" spc="480">
                <a:latin typeface="Georgia"/>
                <a:cs typeface="Georgia"/>
              </a:rPr>
              <a:t> </a:t>
            </a:r>
            <a:r>
              <a:rPr dirty="0" sz="1750" spc="-20">
                <a:latin typeface="Georgia"/>
                <a:cs typeface="Georgia"/>
              </a:rPr>
              <a:t>a</a:t>
            </a:r>
            <a:r>
              <a:rPr dirty="0" sz="1750" spc="480">
                <a:latin typeface="Georgia"/>
                <a:cs typeface="Georgia"/>
              </a:rPr>
              <a:t> </a:t>
            </a:r>
            <a:r>
              <a:rPr dirty="0" sz="1750" spc="140">
                <a:latin typeface="Georgia"/>
                <a:cs typeface="Georgia"/>
              </a:rPr>
              <a:t>small</a:t>
            </a:r>
            <a:r>
              <a:rPr dirty="0" sz="1750" spc="484">
                <a:latin typeface="Georgia"/>
                <a:cs typeface="Georgia"/>
              </a:rPr>
              <a:t> </a:t>
            </a:r>
            <a:r>
              <a:rPr dirty="0" sz="1750" spc="165">
                <a:latin typeface="Georgia"/>
                <a:cs typeface="Georgia"/>
              </a:rPr>
              <a:t>camera</a:t>
            </a:r>
            <a:r>
              <a:rPr dirty="0" sz="1750" spc="46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for</a:t>
            </a:r>
            <a:r>
              <a:rPr dirty="0" sz="1750" spc="470">
                <a:latin typeface="Georgia"/>
                <a:cs typeface="Georgia"/>
              </a:rPr>
              <a:t> </a:t>
            </a:r>
            <a:r>
              <a:rPr dirty="0" sz="1750" spc="140">
                <a:latin typeface="Georgia"/>
                <a:cs typeface="Georgia"/>
              </a:rPr>
              <a:t>human</a:t>
            </a:r>
            <a:r>
              <a:rPr dirty="0" sz="1750" spc="500">
                <a:latin typeface="Georgia"/>
                <a:cs typeface="Georgia"/>
              </a:rPr>
              <a:t> </a:t>
            </a:r>
            <a:r>
              <a:rPr dirty="0" sz="1750" spc="140">
                <a:latin typeface="Georgia"/>
                <a:cs typeface="Georgia"/>
              </a:rPr>
              <a:t>face</a:t>
            </a:r>
            <a:r>
              <a:rPr dirty="0" sz="1750" spc="20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detection</a:t>
            </a:r>
            <a:r>
              <a:rPr dirty="0" sz="1750" spc="1105">
                <a:latin typeface="Georgia"/>
                <a:cs typeface="Georgia"/>
              </a:rPr>
              <a:t> </a:t>
            </a:r>
            <a:r>
              <a:rPr dirty="0" sz="1750" spc="114">
                <a:latin typeface="Georgia"/>
                <a:cs typeface="Georgia"/>
              </a:rPr>
              <a:t>and</a:t>
            </a:r>
            <a:r>
              <a:rPr dirty="0" sz="1750" spc="1100">
                <a:latin typeface="Georgia"/>
                <a:cs typeface="Georgia"/>
              </a:rPr>
              <a:t> </a:t>
            </a:r>
            <a:r>
              <a:rPr dirty="0" sz="1750" spc="175">
                <a:latin typeface="Georgia"/>
                <a:cs typeface="Georgia"/>
              </a:rPr>
              <a:t>integrated</a:t>
            </a:r>
            <a:r>
              <a:rPr dirty="0" sz="1750" spc="1100">
                <a:latin typeface="Georgia"/>
                <a:cs typeface="Georgia"/>
              </a:rPr>
              <a:t> </a:t>
            </a:r>
            <a:r>
              <a:rPr dirty="0" sz="1750" spc="160">
                <a:latin typeface="Georgia"/>
                <a:cs typeface="Georgia"/>
              </a:rPr>
              <a:t>smoke</a:t>
            </a:r>
            <a:r>
              <a:rPr dirty="0" sz="1750" spc="1110">
                <a:latin typeface="Georgia"/>
                <a:cs typeface="Georgia"/>
              </a:rPr>
              <a:t> </a:t>
            </a:r>
            <a:r>
              <a:rPr dirty="0" sz="1750" spc="114">
                <a:latin typeface="Georgia"/>
                <a:cs typeface="Georgia"/>
              </a:rPr>
              <a:t>and</a:t>
            </a:r>
            <a:r>
              <a:rPr dirty="0" sz="1750" spc="1115">
                <a:latin typeface="Georgia"/>
                <a:cs typeface="Georgia"/>
              </a:rPr>
              <a:t> </a:t>
            </a:r>
            <a:r>
              <a:rPr dirty="0" sz="1750" spc="125">
                <a:latin typeface="Georgia"/>
                <a:cs typeface="Georgia"/>
              </a:rPr>
              <a:t>gas</a:t>
            </a:r>
            <a:r>
              <a:rPr dirty="0" sz="1750" spc="110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alarms,</a:t>
            </a:r>
            <a:r>
              <a:rPr dirty="0" sz="1750" spc="1115">
                <a:latin typeface="Georgia"/>
                <a:cs typeface="Georgia"/>
              </a:rPr>
              <a:t> </a:t>
            </a:r>
            <a:r>
              <a:rPr dirty="0" sz="1750" spc="130">
                <a:latin typeface="Georgia"/>
                <a:cs typeface="Georgia"/>
              </a:rPr>
              <a:t>the</a:t>
            </a:r>
            <a:r>
              <a:rPr dirty="0" sz="1750" spc="20">
                <a:latin typeface="Georgia"/>
                <a:cs typeface="Georgia"/>
              </a:rPr>
              <a:t> </a:t>
            </a:r>
            <a:r>
              <a:rPr dirty="0" sz="1750" spc="165">
                <a:latin typeface="Georgia"/>
                <a:cs typeface="Georgia"/>
              </a:rPr>
              <a:t>device</a:t>
            </a:r>
            <a:r>
              <a:rPr dirty="0" sz="1750" spc="2615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covers</a:t>
            </a:r>
            <a:r>
              <a:rPr dirty="0" sz="1750" spc="2630">
                <a:latin typeface="Georgia"/>
                <a:cs typeface="Georgia"/>
              </a:rPr>
              <a:t> </a:t>
            </a:r>
            <a:r>
              <a:rPr dirty="0" sz="1750" spc="160">
                <a:latin typeface="Georgia"/>
                <a:cs typeface="Georgia"/>
              </a:rPr>
              <a:t>large</a:t>
            </a:r>
            <a:r>
              <a:rPr dirty="0" sz="1750" spc="261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areas</a:t>
            </a:r>
            <a:r>
              <a:rPr dirty="0" sz="1750" spc="2630">
                <a:latin typeface="Georgia"/>
                <a:cs typeface="Georgia"/>
              </a:rPr>
              <a:t> </a:t>
            </a:r>
            <a:r>
              <a:rPr dirty="0" sz="1750" spc="170">
                <a:latin typeface="Georgia"/>
                <a:cs typeface="Georgia"/>
              </a:rPr>
              <a:t>efficiently.</a:t>
            </a:r>
            <a:r>
              <a:rPr dirty="0" sz="1750" spc="2605">
                <a:latin typeface="Georgia"/>
                <a:cs typeface="Georgia"/>
              </a:rPr>
              <a:t> </a:t>
            </a:r>
            <a:r>
              <a:rPr dirty="0" sz="1750" spc="50">
                <a:latin typeface="Georgia"/>
                <a:cs typeface="Georgia"/>
              </a:rPr>
              <a:t>It</a:t>
            </a:r>
            <a:r>
              <a:rPr dirty="0" sz="1750" spc="2635">
                <a:latin typeface="Georgia"/>
                <a:cs typeface="Georgia"/>
              </a:rPr>
              <a:t> </a:t>
            </a:r>
            <a:r>
              <a:rPr dirty="0" sz="1750" spc="100">
                <a:latin typeface="Georgia"/>
                <a:cs typeface="Georgia"/>
              </a:rPr>
              <a:t>can</a:t>
            </a:r>
            <a:endParaRPr sz="175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865094" y="5369055"/>
            <a:ext cx="6918325" cy="92646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5"/>
              </a:spcBef>
              <a:tabLst>
                <a:tab pos="1834514" algn="l"/>
                <a:tab pos="2602865" algn="l"/>
                <a:tab pos="4133215" algn="l"/>
                <a:tab pos="4565015" algn="l"/>
                <a:tab pos="5273040" algn="l"/>
                <a:tab pos="5708015" algn="l"/>
              </a:tabLst>
            </a:pPr>
            <a:r>
              <a:rPr dirty="0" sz="1750" spc="155">
                <a:latin typeface="Georgia"/>
                <a:cs typeface="Georgia"/>
              </a:rPr>
              <a:t>automatically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50">
                <a:latin typeface="Georgia"/>
                <a:cs typeface="Georgia"/>
              </a:rPr>
              <a:t>alert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65">
                <a:latin typeface="Georgia"/>
                <a:cs typeface="Georgia"/>
              </a:rPr>
              <a:t>authorities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65">
                <a:latin typeface="Georgia"/>
                <a:cs typeface="Georgia"/>
              </a:rPr>
              <a:t>in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35">
                <a:latin typeface="Georgia"/>
                <a:cs typeface="Georgia"/>
              </a:rPr>
              <a:t>case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75">
                <a:latin typeface="Georgia"/>
                <a:cs typeface="Georgia"/>
              </a:rPr>
              <a:t>of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65">
                <a:latin typeface="Georgia"/>
                <a:cs typeface="Georgia"/>
              </a:rPr>
              <a:t>prolonged</a:t>
            </a:r>
            <a:endParaRPr sz="1750">
              <a:latin typeface="Georgia"/>
              <a:cs typeface="Georgia"/>
            </a:endParaRPr>
          </a:p>
          <a:p>
            <a:pPr>
              <a:lnSpc>
                <a:spcPct val="117700"/>
              </a:lnSpc>
              <a:tabLst>
                <a:tab pos="1446530" algn="l"/>
                <a:tab pos="2047239" algn="l"/>
                <a:tab pos="2947670" algn="l"/>
                <a:tab pos="3420745" algn="l"/>
                <a:tab pos="4065904" algn="l"/>
                <a:tab pos="5866765" algn="l"/>
              </a:tabLst>
            </a:pPr>
            <a:r>
              <a:rPr dirty="0" sz="1750" spc="160">
                <a:latin typeface="Georgia"/>
                <a:cs typeface="Georgia"/>
              </a:rPr>
              <a:t>hazardous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00">
                <a:latin typeface="Georgia"/>
                <a:cs typeface="Georgia"/>
              </a:rPr>
              <a:t>gas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45">
                <a:latin typeface="Georgia"/>
                <a:cs typeface="Georgia"/>
              </a:rPr>
              <a:t>levels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10">
                <a:latin typeface="Georgia"/>
                <a:cs typeface="Georgia"/>
              </a:rPr>
              <a:t>or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35">
                <a:latin typeface="Georgia"/>
                <a:cs typeface="Georgia"/>
              </a:rPr>
              <a:t>fire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75">
                <a:latin typeface="Georgia"/>
                <a:cs typeface="Georgia"/>
              </a:rPr>
              <a:t>emergencies,</a:t>
            </a:r>
            <a:r>
              <a:rPr dirty="0" sz="1750">
                <a:latin typeface="Georgia"/>
                <a:cs typeface="Georgia"/>
              </a:rPr>
              <a:t>	</a:t>
            </a:r>
            <a:r>
              <a:rPr dirty="0" sz="1750" spc="165">
                <a:latin typeface="Georgia"/>
                <a:cs typeface="Georgia"/>
              </a:rPr>
              <a:t>ensuring </a:t>
            </a:r>
            <a:r>
              <a:rPr dirty="0" sz="1750">
                <a:latin typeface="Georgia"/>
                <a:cs typeface="Georgia"/>
              </a:rPr>
              <a:t>t</a:t>
            </a:r>
            <a:r>
              <a:rPr dirty="0" sz="1750" spc="-235">
                <a:latin typeface="Georgia"/>
                <a:cs typeface="Georgia"/>
              </a:rPr>
              <a:t> </a:t>
            </a:r>
            <a:r>
              <a:rPr dirty="0" sz="1750" spc="155">
                <a:latin typeface="Georgia"/>
                <a:cs typeface="Georgia"/>
              </a:rPr>
              <a:t>imely</a:t>
            </a:r>
            <a:r>
              <a:rPr dirty="0" sz="1750" spc="360">
                <a:latin typeface="Georgia"/>
                <a:cs typeface="Georgia"/>
              </a:rPr>
              <a:t> </a:t>
            </a:r>
            <a:r>
              <a:rPr dirty="0" sz="1750" spc="165">
                <a:latin typeface="Georgia"/>
                <a:cs typeface="Georgia"/>
              </a:rPr>
              <a:t>intervention.</a:t>
            </a:r>
            <a:endParaRPr sz="175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0385" algn="l"/>
              </a:tabLst>
            </a:pPr>
            <a:r>
              <a:rPr dirty="0" spc="355"/>
              <a:t>W</a:t>
            </a:r>
            <a:r>
              <a:rPr dirty="0" spc="275"/>
              <a:t>H</a:t>
            </a:r>
            <a:r>
              <a:rPr dirty="0" spc="325"/>
              <a:t>A</a:t>
            </a:r>
            <a:r>
              <a:rPr dirty="0" spc="-335"/>
              <a:t>T</a:t>
            </a:r>
            <a:r>
              <a:rPr dirty="0"/>
              <a:t>	</a:t>
            </a:r>
            <a:r>
              <a:rPr dirty="0" spc="-85"/>
              <a:t>?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6095" y="1063752"/>
            <a:ext cx="10045065" cy="5645150"/>
          </a:xfrm>
          <a:custGeom>
            <a:avLst/>
            <a:gdLst/>
            <a:ahLst/>
            <a:cxnLst/>
            <a:rect l="l" t="t" r="r" b="b"/>
            <a:pathLst>
              <a:path w="10045065" h="5645150">
                <a:moveTo>
                  <a:pt x="10044684" y="0"/>
                </a:moveTo>
                <a:lnTo>
                  <a:pt x="0" y="0"/>
                </a:lnTo>
                <a:lnTo>
                  <a:pt x="0" y="5644896"/>
                </a:lnTo>
                <a:lnTo>
                  <a:pt x="10044684" y="5644896"/>
                </a:lnTo>
                <a:lnTo>
                  <a:pt x="100446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A2B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AirSential</dc:title>
  <dcterms:created xsi:type="dcterms:W3CDTF">2024-11-30T16:32:05Z</dcterms:created>
  <dcterms:modified xsi:type="dcterms:W3CDTF">2024-11-30T16:32:05Z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2024-11-30T00:00:00Z</vt:filetime>
  </property>
  <property fmtid="{D5CDD505-2E9C-101B-9397-08002B2CF9AE}" pid="3" name="LastSaved">
    <vt:filetime>2024-11-30T00:00:00Z</vt:filetime>
  </property>
  <property fmtid="{D5CDD505-2E9C-101B-9397-08002B2CF9AE}" pid="4" name="Producer">
    <vt:lpwstr>3-Heights(TM) PDF Security Shell 4.8.25.2 (http://www.pdf-tools.com)</vt:lpwstr>
  </property>
</Properties>
</file>